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Lst>
  <p:sldSz cy="5143500" cx="9144000"/>
  <p:notesSz cx="6858000" cy="9144000"/>
  <p:embeddedFontLst>
    <p:embeddedFont>
      <p:font typeface="Raleway"/>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Raleway-italic.fntdata"/><Relationship Id="rId10" Type="http://schemas.openxmlformats.org/officeDocument/2006/relationships/font" Target="fonts/Raleway-bold.fntdata"/><Relationship Id="rId12"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Raleway-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b279cc94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b279cc94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1e6feee6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1e6feee6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d70613c1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d70613c1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d70613c1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d70613c1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www.gutenberg.org/ebooks/707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hyperlink" Target="http://raamattu.fi/1992/Joh.4.html" TargetMode="External"/><Relationship Id="rId6" Type="http://schemas.openxmlformats.org/officeDocument/2006/relationships/hyperlink" Target="https://commons.wikimedia.org/wiki/File:Jan_Joest_von_Kalkar_-_Christus_und_die_Samariterin_am_Jakobsbrunnen.jpg"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raamattu.fi/1992/Luuk.7.html#v37" TargetMode="External"/><Relationship Id="rId10" Type="http://schemas.openxmlformats.org/officeDocument/2006/relationships/hyperlink" Target="http://raamattu.fi/1992/Luuk.7.html" TargetMode="External"/><Relationship Id="rId13" Type="http://schemas.openxmlformats.org/officeDocument/2006/relationships/hyperlink" Target="http://raamattu.fi/1992/Luuk.7.html#k38" TargetMode="External"/><Relationship Id="rId12" Type="http://schemas.openxmlformats.org/officeDocument/2006/relationships/hyperlink" Target="http://raamattu.fi/1992/Luuk.7.html#v38"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raamattu.fi/1992/Joh.20.html" TargetMode="External"/><Relationship Id="rId9" Type="http://schemas.openxmlformats.org/officeDocument/2006/relationships/hyperlink" Target="http://raamattu.fi/1992/Joh.20.html#v16" TargetMode="External"/><Relationship Id="rId14" Type="http://schemas.openxmlformats.org/officeDocument/2006/relationships/image" Target="../media/image4.png"/><Relationship Id="rId5" Type="http://schemas.openxmlformats.org/officeDocument/2006/relationships/hyperlink" Target="http://raamattu.fi/1992/Joh.20.html#v12" TargetMode="External"/><Relationship Id="rId6" Type="http://schemas.openxmlformats.org/officeDocument/2006/relationships/hyperlink" Target="http://raamattu.fi/1992/Joh.20.html#v13" TargetMode="External"/><Relationship Id="rId7" Type="http://schemas.openxmlformats.org/officeDocument/2006/relationships/hyperlink" Target="http://raamattu.fi/1992/Joh.20.html#v14" TargetMode="External"/><Relationship Id="rId8" Type="http://schemas.openxmlformats.org/officeDocument/2006/relationships/hyperlink" Target="http://raamattu.fi/1992/Joh.20.html#v15"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descr="Maisema.png" id="56" name="Google Shape;56;p13"/>
          <p:cNvPicPr preferRelativeResize="0"/>
          <p:nvPr/>
        </p:nvPicPr>
        <p:blipFill>
          <a:blip r:embed="rId3">
            <a:alphaModFix/>
          </a:blip>
          <a:stretch>
            <a:fillRect/>
          </a:stretch>
        </p:blipFill>
        <p:spPr>
          <a:xfrm>
            <a:off x="31200" y="0"/>
            <a:ext cx="9144000" cy="5143500"/>
          </a:xfrm>
          <a:prstGeom prst="rect">
            <a:avLst/>
          </a:prstGeom>
          <a:noFill/>
          <a:ln>
            <a:noFill/>
          </a:ln>
        </p:spPr>
      </p:pic>
      <p:sp>
        <p:nvSpPr>
          <p:cNvPr id="57" name="Google Shape;57;p13"/>
          <p:cNvSpPr txBox="1"/>
          <p:nvPr/>
        </p:nvSpPr>
        <p:spPr>
          <a:xfrm>
            <a:off x="115500" y="4660100"/>
            <a:ext cx="27741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p>
        </p:txBody>
      </p:sp>
      <p:sp>
        <p:nvSpPr>
          <p:cNvPr id="58" name="Google Shape;58;p13"/>
          <p:cNvSpPr txBox="1"/>
          <p:nvPr/>
        </p:nvSpPr>
        <p:spPr>
          <a:xfrm>
            <a:off x="2788200" y="882425"/>
            <a:ext cx="3360600" cy="712500"/>
          </a:xfrm>
          <a:prstGeom prst="rect">
            <a:avLst/>
          </a:prstGeom>
          <a:solidFill>
            <a:schemeClr val="lt1"/>
          </a:solidFill>
          <a:ln cap="flat" cmpd="sng" w="19050">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a:solidFill>
                  <a:schemeClr val="dk1"/>
                </a:solidFill>
                <a:highlight>
                  <a:schemeClr val="lt1"/>
                </a:highlight>
                <a:latin typeface="Calibri"/>
                <a:ea typeface="Calibri"/>
                <a:cs typeface="Calibri"/>
                <a:sym typeface="Calibri"/>
              </a:rPr>
              <a:t>Kanteletar</a:t>
            </a:r>
            <a:endParaRPr>
              <a:solidFill>
                <a:srgbClr val="2E74B5"/>
              </a:solidFill>
              <a:highlight>
                <a:srgbClr val="FFFFFF"/>
              </a:highlight>
              <a:latin typeface="Raleway"/>
              <a:ea typeface="Raleway"/>
              <a:cs typeface="Raleway"/>
              <a:sym typeface="Raleway"/>
            </a:endParaRPr>
          </a:p>
          <a:p>
            <a:pPr indent="0" lvl="0" marL="0" rtl="0" algn="ctr">
              <a:lnSpc>
                <a:spcPct val="115000"/>
              </a:lnSpc>
              <a:spcBef>
                <a:spcPts val="0"/>
              </a:spcBef>
              <a:spcAft>
                <a:spcPts val="0"/>
              </a:spcAft>
              <a:buClr>
                <a:schemeClr val="dk1"/>
              </a:buClr>
              <a:buSzPts val="1100"/>
              <a:buFont typeface="Arial"/>
              <a:buNone/>
            </a:pPr>
            <a:r>
              <a:rPr lang="en" sz="1800">
                <a:solidFill>
                  <a:srgbClr val="2E74B5"/>
                </a:solidFill>
                <a:highlight>
                  <a:srgbClr val="FFFFFF"/>
                </a:highlight>
                <a:latin typeface="Raleway"/>
                <a:ea typeface="Raleway"/>
                <a:cs typeface="Raleway"/>
                <a:sym typeface="Raleway"/>
              </a:rPr>
              <a:t>Mataleenan vesimatka</a:t>
            </a:r>
            <a:r>
              <a:rPr lang="en" sz="1600">
                <a:solidFill>
                  <a:srgbClr val="2E74B5"/>
                </a:solidFill>
                <a:highlight>
                  <a:srgbClr val="FFFFFF"/>
                </a:highlight>
                <a:latin typeface="Raleway"/>
                <a:ea typeface="Raleway"/>
                <a:cs typeface="Raleway"/>
                <a:sym typeface="Raleway"/>
              </a:rPr>
              <a:t> </a:t>
            </a:r>
            <a:endParaRPr sz="1600">
              <a:solidFill>
                <a:srgbClr val="2E74B5"/>
              </a:solidFill>
              <a:highlight>
                <a:srgbClr val="FFFFFF"/>
              </a:highlight>
              <a:latin typeface="Raleway"/>
              <a:ea typeface="Raleway"/>
              <a:cs typeface="Raleway"/>
              <a:sym typeface="Raleway"/>
            </a:endParaRPr>
          </a:p>
          <a:p>
            <a:pPr indent="0" lvl="0" marL="0" rtl="0" algn="ctr">
              <a:spcBef>
                <a:spcPts val="0"/>
              </a:spcBef>
              <a:spcAft>
                <a:spcPts val="0"/>
              </a:spcAft>
              <a:buNone/>
            </a:pPr>
            <a:r>
              <a:t/>
            </a:r>
            <a:endParaRPr/>
          </a:p>
        </p:txBody>
      </p:sp>
      <p:sp>
        <p:nvSpPr>
          <p:cNvPr id="59" name="Google Shape;59;p13"/>
          <p:cNvSpPr txBox="1"/>
          <p:nvPr/>
        </p:nvSpPr>
        <p:spPr>
          <a:xfrm>
            <a:off x="2397800" y="1911875"/>
            <a:ext cx="4063200" cy="1845600"/>
          </a:xfrm>
          <a:prstGeom prst="rect">
            <a:avLst/>
          </a:prstGeom>
          <a:solidFill>
            <a:schemeClr val="lt1"/>
          </a:solidFill>
          <a:ln cap="flat" cmpd="sng" w="19050">
            <a:solidFill>
              <a:srgbClr val="76A5AF"/>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a:solidFill>
                <a:schemeClr val="dk1"/>
              </a:solidFill>
              <a:highlight>
                <a:schemeClr val="lt1"/>
              </a:highlight>
              <a:latin typeface="Calibri"/>
              <a:ea typeface="Calibri"/>
              <a:cs typeface="Calibri"/>
              <a:sym typeface="Calibri"/>
            </a:endParaRPr>
          </a:p>
          <a:p>
            <a:pPr indent="0" lvl="0" marL="0" rtl="0" algn="ctr">
              <a:lnSpc>
                <a:spcPct val="115000"/>
              </a:lnSpc>
              <a:spcBef>
                <a:spcPts val="0"/>
              </a:spcBef>
              <a:spcAft>
                <a:spcPts val="0"/>
              </a:spcAft>
              <a:buNone/>
            </a:pPr>
            <a:r>
              <a:rPr lang="en">
                <a:solidFill>
                  <a:schemeClr val="dk1"/>
                </a:solidFill>
                <a:highlight>
                  <a:schemeClr val="lt1"/>
                </a:highlight>
                <a:latin typeface="Calibri"/>
                <a:ea typeface="Calibri"/>
                <a:cs typeface="Calibri"/>
                <a:sym typeface="Calibri"/>
              </a:rPr>
              <a:t>Raamattu</a:t>
            </a:r>
            <a:endParaRPr>
              <a:solidFill>
                <a:schemeClr val="dk1"/>
              </a:solidFill>
              <a:highlight>
                <a:schemeClr val="lt1"/>
              </a:highlight>
              <a:latin typeface="Calibri"/>
              <a:ea typeface="Calibri"/>
              <a:cs typeface="Calibri"/>
              <a:sym typeface="Calibri"/>
            </a:endParaRPr>
          </a:p>
          <a:p>
            <a:pPr indent="0" lvl="0" marL="0" rtl="0" algn="ctr">
              <a:lnSpc>
                <a:spcPct val="115000"/>
              </a:lnSpc>
              <a:spcBef>
                <a:spcPts val="0"/>
              </a:spcBef>
              <a:spcAft>
                <a:spcPts val="0"/>
              </a:spcAft>
              <a:buNone/>
            </a:pPr>
            <a:r>
              <a:rPr lang="en" sz="1800">
                <a:solidFill>
                  <a:srgbClr val="2E74B5"/>
                </a:solidFill>
                <a:highlight>
                  <a:schemeClr val="lt1"/>
                </a:highlight>
                <a:latin typeface="Raleway"/>
                <a:ea typeface="Raleway"/>
                <a:cs typeface="Raleway"/>
                <a:sym typeface="Raleway"/>
              </a:rPr>
              <a:t>Jeesus ja samarialainen nainen </a:t>
            </a:r>
            <a:endParaRPr sz="1800">
              <a:solidFill>
                <a:srgbClr val="2E74B5"/>
              </a:solidFill>
              <a:highlight>
                <a:schemeClr val="lt1"/>
              </a:highlight>
              <a:latin typeface="Raleway"/>
              <a:ea typeface="Raleway"/>
              <a:cs typeface="Raleway"/>
              <a:sym typeface="Raleway"/>
            </a:endParaRPr>
          </a:p>
          <a:p>
            <a:pPr indent="0" lvl="0" marL="0" rtl="0" algn="ctr">
              <a:lnSpc>
                <a:spcPct val="115000"/>
              </a:lnSpc>
              <a:spcBef>
                <a:spcPts val="0"/>
              </a:spcBef>
              <a:spcAft>
                <a:spcPts val="0"/>
              </a:spcAft>
              <a:buNone/>
            </a:pPr>
            <a:r>
              <a:rPr lang="en" sz="1800">
                <a:solidFill>
                  <a:srgbClr val="2E74B5"/>
                </a:solidFill>
                <a:highlight>
                  <a:srgbClr val="FFFFFF"/>
                </a:highlight>
                <a:latin typeface="Raleway"/>
                <a:ea typeface="Raleway"/>
                <a:cs typeface="Raleway"/>
                <a:sym typeface="Raleway"/>
              </a:rPr>
              <a:t>Jeesus ilmestyy Magdalan Marialle</a:t>
            </a:r>
            <a:endParaRPr sz="1800">
              <a:solidFill>
                <a:srgbClr val="2E74B5"/>
              </a:solidFill>
              <a:highlight>
                <a:srgbClr val="FFFFFF"/>
              </a:highlight>
              <a:latin typeface="Raleway"/>
              <a:ea typeface="Raleway"/>
              <a:cs typeface="Raleway"/>
              <a:sym typeface="Raleway"/>
            </a:endParaRPr>
          </a:p>
          <a:p>
            <a:pPr indent="0" lvl="0" marL="0" rtl="0" algn="ctr">
              <a:lnSpc>
                <a:spcPct val="115000"/>
              </a:lnSpc>
              <a:spcBef>
                <a:spcPts val="0"/>
              </a:spcBef>
              <a:spcAft>
                <a:spcPts val="0"/>
              </a:spcAft>
              <a:buNone/>
            </a:pPr>
            <a:r>
              <a:rPr lang="en" sz="1800">
                <a:solidFill>
                  <a:srgbClr val="2E74B5"/>
                </a:solidFill>
                <a:highlight>
                  <a:srgbClr val="FFFFFF"/>
                </a:highlight>
                <a:latin typeface="Raleway"/>
                <a:ea typeface="Raleway"/>
                <a:cs typeface="Raleway"/>
                <a:sym typeface="Raleway"/>
              </a:rPr>
              <a:t>Fariseus ja syntinen nainen</a:t>
            </a:r>
            <a:endParaRPr sz="1800">
              <a:solidFill>
                <a:srgbClr val="2E74B5"/>
              </a:solidFill>
              <a:highlight>
                <a:srgbClr val="FFFFFF"/>
              </a:highlight>
              <a:latin typeface="Raleway"/>
              <a:ea typeface="Raleway"/>
              <a:cs typeface="Raleway"/>
              <a:sym typeface="Raleway"/>
            </a:endParaRPr>
          </a:p>
          <a:p>
            <a:pPr indent="0" lvl="0" marL="0" rtl="0" algn="ctr">
              <a:lnSpc>
                <a:spcPct val="115000"/>
              </a:lnSpc>
              <a:spcBef>
                <a:spcPts val="0"/>
              </a:spcBef>
              <a:spcAft>
                <a:spcPts val="0"/>
              </a:spcAft>
              <a:buNone/>
            </a:pPr>
            <a:r>
              <a:rPr lang="en">
                <a:solidFill>
                  <a:schemeClr val="dk1"/>
                </a:solidFill>
                <a:highlight>
                  <a:schemeClr val="lt1"/>
                </a:highlight>
                <a:latin typeface="Raleway"/>
                <a:ea typeface="Raleway"/>
                <a:cs typeface="Raleway"/>
                <a:sym typeface="Raleway"/>
              </a:rPr>
              <a:t>  </a:t>
            </a:r>
            <a:endParaRPr>
              <a:solidFill>
                <a:schemeClr val="dk1"/>
              </a:solidFill>
              <a:highlight>
                <a:schemeClr val="lt1"/>
              </a:highlight>
              <a:latin typeface="Raleway"/>
              <a:ea typeface="Raleway"/>
              <a:cs typeface="Raleway"/>
              <a:sym typeface="Raleway"/>
            </a:endParaRPr>
          </a:p>
          <a:p>
            <a:pPr indent="0" lvl="0" marL="0" rtl="0" algn="l">
              <a:lnSpc>
                <a:spcPct val="115000"/>
              </a:lnSpc>
              <a:spcBef>
                <a:spcPts val="0"/>
              </a:spcBef>
              <a:spcAft>
                <a:spcPts val="0"/>
              </a:spcAft>
              <a:buNone/>
            </a:pPr>
            <a:r>
              <a:rPr lang="en">
                <a:solidFill>
                  <a:schemeClr val="dk1"/>
                </a:solidFill>
                <a:highlight>
                  <a:schemeClr val="lt1"/>
                </a:highlight>
                <a:latin typeface="Calibri"/>
                <a:ea typeface="Calibri"/>
                <a:cs typeface="Calibri"/>
                <a:sym typeface="Calibri"/>
              </a:rPr>
              <a:t>  </a:t>
            </a:r>
            <a:endParaRPr sz="11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t/>
            </a:r>
            <a:endParaRPr/>
          </a:p>
        </p:txBody>
      </p:sp>
      <p:pic>
        <p:nvPicPr>
          <p:cNvPr descr="Uskonnonopetus.fi -logo.png" id="60" name="Google Shape;60;p13"/>
          <p:cNvPicPr preferRelativeResize="0"/>
          <p:nvPr/>
        </p:nvPicPr>
        <p:blipFill>
          <a:blip r:embed="rId4">
            <a:alphaModFix/>
          </a:blip>
          <a:stretch>
            <a:fillRect/>
          </a:stretch>
        </p:blipFill>
        <p:spPr>
          <a:xfrm>
            <a:off x="7768925" y="4831700"/>
            <a:ext cx="1264125" cy="221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descr="Maisema.png" id="67" name="Google Shape;67;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8" name="Google Shape;68;p14"/>
          <p:cNvSpPr txBox="1"/>
          <p:nvPr/>
        </p:nvSpPr>
        <p:spPr>
          <a:xfrm>
            <a:off x="115500" y="4660100"/>
            <a:ext cx="27741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p>
        </p:txBody>
      </p:sp>
      <p:sp>
        <p:nvSpPr>
          <p:cNvPr id="69" name="Google Shape;69;p14"/>
          <p:cNvSpPr txBox="1"/>
          <p:nvPr/>
        </p:nvSpPr>
        <p:spPr>
          <a:xfrm>
            <a:off x="364950" y="440800"/>
            <a:ext cx="2478900" cy="4543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Mataleena neito nuori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Meni vettä lähteheltä,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Kultakiulunen käessä,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Kultakorva kiulusessa.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Katseli kuvan sioa: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"Ohoh minua neito parka!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Pois on muoto muuttununna,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Kaunis karvani katonut;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Eipä kiillä rintakisko,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Eikä hohta päähopia,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Niinkun kiilti toiskesänä,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Vielä hohti mennä vuonna."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Kiesus paimenna pajussa,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Karjalaissa kaskimaissa,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Anoi vettä juoaksensa: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"Annas vettä juoakseni!"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"Ei oo mulla astiata,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Eik' oo kannuni kotona;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Pikarit pinona vieri,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Kannut halkona kalisi."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"Pistäspä pivosi täysi,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Kahmalossa kanniksella!" </a:t>
            </a:r>
            <a:endParaRPr sz="11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a:p>
        </p:txBody>
      </p:sp>
      <p:sp>
        <p:nvSpPr>
          <p:cNvPr id="70" name="Google Shape;70;p14"/>
          <p:cNvSpPr txBox="1"/>
          <p:nvPr/>
        </p:nvSpPr>
        <p:spPr>
          <a:xfrm>
            <a:off x="3327925" y="1449250"/>
            <a:ext cx="2478900" cy="3425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"Mitäs puhut Suomen sulha,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Suomen sulha, maiten orja,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Isäni ikuinen paimen,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Ruotiruovoilla elänyt;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Kalanpäillä kasvaellut,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Karjalaissa kaskismaissa!"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"Sis mä lienen Suomen sulha,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Suomen sulha, maiten orja.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Isäsi ikuinen paimen,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Ruotiruovoilla elänyt,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Kalanpäillä kasvaellut,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Karjalaissa kaskismaissa;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Ellen elkesi sanelen.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"Sano kaikki, minkä tieät!" </a:t>
            </a:r>
            <a:endParaRPr sz="11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a:p>
        </p:txBody>
      </p:sp>
      <p:sp>
        <p:nvSpPr>
          <p:cNvPr id="71" name="Google Shape;71;p14"/>
          <p:cNvSpPr txBox="1"/>
          <p:nvPr/>
        </p:nvSpPr>
        <p:spPr>
          <a:xfrm>
            <a:off x="6441525" y="639300"/>
            <a:ext cx="2381400" cy="3864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"Kussas kolme poikalastas?—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Yhen tuiskasit tulehen,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Toisen vetkasit vetehen,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Kolmannen kaivoit karkeeseen.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Sen kun tuiskasit tulehen,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Siit' olis Ruotsissa ritari;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Sen kun vetkasit vetehen,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Siit' olis herra täällä maalla;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Sen kun kaivoit karkeesehen,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Siit' olis pappi paras tullut."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Mataleena neito nuori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Rupes vasta itkemähän,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Itki vettä kiulun täysi,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Kiesuksen jalat pesevi,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Hiuksillansa kuivoavi: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"Itsepä lienet Herra Kiesus,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Kun mun elkeni sanelit! </a:t>
            </a:r>
            <a:endParaRPr sz="11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a:p>
        </p:txBody>
      </p:sp>
      <p:sp>
        <p:nvSpPr>
          <p:cNvPr id="72" name="Google Shape;72;p14"/>
          <p:cNvSpPr txBox="1"/>
          <p:nvPr/>
        </p:nvSpPr>
        <p:spPr>
          <a:xfrm>
            <a:off x="3162225" y="292800"/>
            <a:ext cx="2774100" cy="849000"/>
          </a:xfrm>
          <a:prstGeom prst="rect">
            <a:avLst/>
          </a:prstGeom>
          <a:solidFill>
            <a:schemeClr val="lt1"/>
          </a:solidFill>
          <a:ln cap="flat" cmpd="sng" w="19050">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600">
                <a:solidFill>
                  <a:srgbClr val="2E74B5"/>
                </a:solidFill>
                <a:highlight>
                  <a:srgbClr val="FFFFFF"/>
                </a:highlight>
                <a:latin typeface="Raleway"/>
                <a:ea typeface="Raleway"/>
                <a:cs typeface="Raleway"/>
                <a:sym typeface="Raleway"/>
              </a:rPr>
              <a:t>Mataleenan vesimatka </a:t>
            </a:r>
            <a:endParaRPr sz="1600">
              <a:solidFill>
                <a:srgbClr val="2E74B5"/>
              </a:solidFill>
              <a:highlight>
                <a:srgbClr val="FFFFFF"/>
              </a:highlight>
              <a:latin typeface="Raleway"/>
              <a:ea typeface="Raleway"/>
              <a:cs typeface="Raleway"/>
              <a:sym typeface="Raleway"/>
            </a:endParaRPr>
          </a:p>
          <a:p>
            <a:pPr indent="0" lvl="0" marL="0" rtl="0" algn="ctr">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Kanteletar (1840), kirja 3. laulu 5. </a:t>
            </a:r>
            <a:endParaRPr sz="1100">
              <a:solidFill>
                <a:schemeClr val="dk1"/>
              </a:solidFill>
              <a:highlight>
                <a:srgbClr val="FFFFFF"/>
              </a:highlight>
              <a:latin typeface="Calibri"/>
              <a:ea typeface="Calibri"/>
              <a:cs typeface="Calibri"/>
              <a:sym typeface="Calibri"/>
            </a:endParaRPr>
          </a:p>
          <a:p>
            <a:pPr indent="0" lvl="0" marL="0" rtl="0" algn="ctr">
              <a:spcBef>
                <a:spcPts val="0"/>
              </a:spcBef>
              <a:spcAft>
                <a:spcPts val="0"/>
              </a:spcAft>
              <a:buNone/>
            </a:pPr>
            <a:r>
              <a:rPr lang="en" sz="1100">
                <a:solidFill>
                  <a:schemeClr val="dk1"/>
                </a:solidFill>
                <a:highlight>
                  <a:srgbClr val="FFFFFF"/>
                </a:highlight>
                <a:latin typeface="Calibri"/>
                <a:ea typeface="Calibri"/>
                <a:cs typeface="Calibri"/>
                <a:sym typeface="Calibri"/>
              </a:rPr>
              <a:t>Koonnut Elias Lönnnrot.</a:t>
            </a:r>
            <a:endParaRPr/>
          </a:p>
        </p:txBody>
      </p:sp>
      <p:sp>
        <p:nvSpPr>
          <p:cNvPr id="73" name="Google Shape;73;p14"/>
          <p:cNvSpPr txBox="1"/>
          <p:nvPr/>
        </p:nvSpPr>
        <p:spPr>
          <a:xfrm>
            <a:off x="6392775" y="4660100"/>
            <a:ext cx="2478900" cy="444300"/>
          </a:xfrm>
          <a:prstGeom prst="rect">
            <a:avLst/>
          </a:prstGeom>
          <a:solidFill>
            <a:schemeClr val="lt1"/>
          </a:solidFill>
          <a:ln cap="flat" cmpd="sng" w="952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highlight>
                  <a:srgbClr val="FFFFFF"/>
                </a:highlight>
                <a:latin typeface="Calibri"/>
                <a:ea typeface="Calibri"/>
                <a:cs typeface="Calibri"/>
                <a:sym typeface="Calibri"/>
              </a:rPr>
              <a:t>Kanteletar verkossa:: </a:t>
            </a:r>
            <a:r>
              <a:rPr lang="en" sz="1000" u="sng">
                <a:solidFill>
                  <a:srgbClr val="0563C1"/>
                </a:solidFill>
                <a:highlight>
                  <a:srgbClr val="FFFFFF"/>
                </a:highlight>
                <a:latin typeface="Calibri"/>
                <a:ea typeface="Calibri"/>
                <a:cs typeface="Calibri"/>
                <a:sym typeface="Calibri"/>
                <a:hlinkClick r:id="rId4">
                  <a:extLst>
                    <a:ext uri="{A12FA001-AC4F-418D-AE19-62706E023703}">
                      <ahyp:hlinkClr val="tx"/>
                    </a:ext>
                  </a:extLst>
                </a:hlinkClick>
              </a:rPr>
              <a:t>http://www.gutenberg.org/ebooks/7078</a:t>
            </a:r>
            <a:r>
              <a:rPr lang="en" sz="1000">
                <a:solidFill>
                  <a:schemeClr val="dk1"/>
                </a:solidFill>
                <a:highlight>
                  <a:srgbClr val="FFFFFF"/>
                </a:highlight>
                <a:latin typeface="Calibri"/>
                <a:ea typeface="Calibri"/>
                <a:cs typeface="Calibri"/>
                <a:sym typeface="Calibri"/>
              </a:rPr>
              <a:t> </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descr="Maisema.png" id="80" name="Google Shape;80;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81" name="Google Shape;81;p15"/>
          <p:cNvSpPr txBox="1"/>
          <p:nvPr/>
        </p:nvSpPr>
        <p:spPr>
          <a:xfrm>
            <a:off x="115500" y="4660100"/>
            <a:ext cx="27741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p>
        </p:txBody>
      </p:sp>
      <p:sp>
        <p:nvSpPr>
          <p:cNvPr id="82" name="Google Shape;82;p15"/>
          <p:cNvSpPr txBox="1"/>
          <p:nvPr/>
        </p:nvSpPr>
        <p:spPr>
          <a:xfrm>
            <a:off x="3045100" y="224475"/>
            <a:ext cx="5963400" cy="4782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5 Matkallaan Jeesus tuli Sykar-nimiseen Samarian kaupunkiin. Sen lähellä oli maa-alue, jonka Jaakob oli antanut pojalleen Joosefille, 6 ja siellä oli Jaakobin kaivo. Matkasta uupuneena Jeesus istahti kaivolle. Oli keskipäivä, noin kuudes tunti.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7 Eräs samarialainen nainen tuli noutamaan vettä, ja Jeesus sanoi hänelle: "Anna minun juoda astiastasi." 8 Opetuslapset olivat menneet kaupunkiin ostamaan ruokaa. 9 Samarialaisnainen sanoi: "Sinähän olet  juutalainen, kuinka sinä pyydät juotavaa samarialaiselta naiselta?" Juutalaiset eivät näet ole missään tekemisissä samarialaisten kanssa.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10 Jeesus sanoi naiselle: "Jos tietäisit, minkä lahjan Jumala on antanut, ja ymmärtäisit, kuka sinulta pyytää  juotavaa, pyytäisit itse häneltä, ja hän antaisi sinulle elävää vettä." 11 Nainen sanoi: "Herra, eihän sinulla  edes ole astiaa, ja kaivo on syvä. Mistä sinä lähdevettä ottaisit? 12 Et kai sinä ole suurempi kuin isämme Jaakob, jolta olemme saaneet tämän kaivon? Hän joi itse tämän kaivon vettä, ja sitä joivat hänen poikansa ja hänen karjansakin." 13 Jeesus vastasi hänelle: "Joka juo tätä vettä, sen tulee uudelleen jano, 14 mutta joka juo minun antamaani vettä, ei enää koskaan ole janoissaan. Siitä vedestä, jota minä annan, tulee  hänessä lähde, joka kumpuaa ikuisen elämän vettä." 15 Nainen sanoi: "Herra, anna minulle sitä vettä.  Silloin minun ei enää tule jano eikä minun tarvitse käydä täällä veden haussa."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rPr>
              <a:t> </a:t>
            </a:r>
            <a:endParaRPr sz="11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16 Jeesus sanoi hänelle: "Mene hakemaan miehesikin tänne." 17 "Ei minulla ole miestä", nainen vastasi.  Jeesus sanoi: "Totta puhuit: ei sinulla ole miestä. 18 Viisi miestä sinulla on ollut, ja se, jonka kanssa nyt elät,  ei ole sinun miehesi. Siinä puhuit totta." 19 Nainen sanoi: "Herra, minä huomaan, että sinä olet profeetta.  </a:t>
            </a:r>
            <a:endParaRPr sz="1100">
              <a:solidFill>
                <a:schemeClr val="dk1"/>
              </a:solidFill>
              <a:highlight>
                <a:srgbClr val="FFFFFF"/>
              </a:highlight>
              <a:latin typeface="Calibri"/>
              <a:ea typeface="Calibri"/>
              <a:cs typeface="Calibri"/>
              <a:sym typeface="Calibri"/>
            </a:endParaRPr>
          </a:p>
        </p:txBody>
      </p:sp>
      <p:sp>
        <p:nvSpPr>
          <p:cNvPr id="83" name="Google Shape;83;p15"/>
          <p:cNvSpPr txBox="1"/>
          <p:nvPr/>
        </p:nvSpPr>
        <p:spPr>
          <a:xfrm>
            <a:off x="5016625" y="4801900"/>
            <a:ext cx="3737400" cy="2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4" name="Google Shape;84;p15"/>
          <p:cNvPicPr preferRelativeResize="0"/>
          <p:nvPr/>
        </p:nvPicPr>
        <p:blipFill>
          <a:blip r:embed="rId4">
            <a:alphaModFix/>
          </a:blip>
          <a:stretch>
            <a:fillRect/>
          </a:stretch>
        </p:blipFill>
        <p:spPr>
          <a:xfrm>
            <a:off x="273000" y="1431588"/>
            <a:ext cx="2459100" cy="3065755"/>
          </a:xfrm>
          <a:prstGeom prst="rect">
            <a:avLst/>
          </a:prstGeom>
          <a:noFill/>
          <a:ln>
            <a:noFill/>
          </a:ln>
        </p:spPr>
      </p:pic>
      <p:sp>
        <p:nvSpPr>
          <p:cNvPr id="85" name="Google Shape;85;p15"/>
          <p:cNvSpPr txBox="1"/>
          <p:nvPr/>
        </p:nvSpPr>
        <p:spPr>
          <a:xfrm>
            <a:off x="155700" y="174600"/>
            <a:ext cx="2693700" cy="1115100"/>
          </a:xfrm>
          <a:prstGeom prst="rect">
            <a:avLst/>
          </a:prstGeom>
          <a:solidFill>
            <a:schemeClr val="lt1"/>
          </a:solidFill>
          <a:ln cap="flat" cmpd="sng" w="952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800">
                <a:solidFill>
                  <a:srgbClr val="2E74B5"/>
                </a:solidFill>
                <a:highlight>
                  <a:schemeClr val="lt1"/>
                </a:highlight>
                <a:latin typeface="Raleway"/>
                <a:ea typeface="Raleway"/>
                <a:cs typeface="Raleway"/>
                <a:sym typeface="Raleway"/>
              </a:rPr>
              <a:t>Jeesus ja samarialainen nainen</a:t>
            </a:r>
            <a:r>
              <a:rPr lang="en" sz="1800">
                <a:solidFill>
                  <a:schemeClr val="dk1"/>
                </a:solidFill>
                <a:highlight>
                  <a:schemeClr val="lt1"/>
                </a:highlight>
                <a:latin typeface="Raleway"/>
                <a:ea typeface="Raleway"/>
                <a:cs typeface="Raleway"/>
                <a:sym typeface="Raleway"/>
              </a:rPr>
              <a:t> </a:t>
            </a:r>
            <a:r>
              <a:rPr lang="en">
                <a:solidFill>
                  <a:schemeClr val="dk1"/>
                </a:solidFill>
                <a:highlight>
                  <a:schemeClr val="lt1"/>
                </a:highlight>
                <a:latin typeface="Raleway"/>
                <a:ea typeface="Raleway"/>
                <a:cs typeface="Raleway"/>
                <a:sym typeface="Raleway"/>
              </a:rPr>
              <a:t>  </a:t>
            </a:r>
            <a:endParaRPr>
              <a:solidFill>
                <a:schemeClr val="dk1"/>
              </a:solidFill>
              <a:highlight>
                <a:schemeClr val="lt1"/>
              </a:highlight>
              <a:latin typeface="Raleway"/>
              <a:ea typeface="Raleway"/>
              <a:cs typeface="Raleway"/>
              <a:sym typeface="Raleway"/>
            </a:endParaRPr>
          </a:p>
          <a:p>
            <a:pPr indent="0" lvl="0" marL="0" rtl="0" algn="ctr">
              <a:lnSpc>
                <a:spcPct val="115000"/>
              </a:lnSpc>
              <a:spcBef>
                <a:spcPts val="0"/>
              </a:spcBef>
              <a:spcAft>
                <a:spcPts val="0"/>
              </a:spcAft>
              <a:buClr>
                <a:schemeClr val="dk1"/>
              </a:buClr>
              <a:buSzPts val="1100"/>
              <a:buFont typeface="Arial"/>
              <a:buNone/>
            </a:pPr>
            <a:r>
              <a:rPr lang="en" u="sng">
                <a:solidFill>
                  <a:schemeClr val="hlink"/>
                </a:solidFill>
                <a:highlight>
                  <a:schemeClr val="lt1"/>
                </a:highlight>
                <a:latin typeface="Calibri"/>
                <a:ea typeface="Calibri"/>
                <a:cs typeface="Calibri"/>
                <a:sym typeface="Calibri"/>
                <a:hlinkClick r:id="rId5"/>
              </a:rPr>
              <a:t>Raamattu, Joh 4: 5-30</a:t>
            </a:r>
            <a:r>
              <a:rPr lang="en">
                <a:solidFill>
                  <a:schemeClr val="dk1"/>
                </a:solidFill>
                <a:highlight>
                  <a:schemeClr val="lt1"/>
                </a:highlight>
                <a:latin typeface="Calibri"/>
                <a:ea typeface="Calibri"/>
                <a:cs typeface="Calibri"/>
                <a:sym typeface="Calibri"/>
              </a:rPr>
              <a:t>  </a:t>
            </a:r>
            <a:endParaRPr sz="11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t/>
            </a:r>
            <a:endParaRPr/>
          </a:p>
        </p:txBody>
      </p:sp>
      <p:sp>
        <p:nvSpPr>
          <p:cNvPr id="86" name="Google Shape;86;p15"/>
          <p:cNvSpPr txBox="1"/>
          <p:nvPr/>
        </p:nvSpPr>
        <p:spPr>
          <a:xfrm>
            <a:off x="272850" y="4639250"/>
            <a:ext cx="2459400" cy="434700"/>
          </a:xfrm>
          <a:prstGeom prst="rect">
            <a:avLst/>
          </a:prstGeom>
          <a:solidFill>
            <a:srgbClr val="EFEFEF"/>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t>J</a:t>
            </a:r>
            <a:r>
              <a:rPr lang="en" sz="700"/>
              <a:t>an Joest van Calcar (1505-1508)) </a:t>
            </a:r>
            <a:r>
              <a:rPr lang="en" sz="700"/>
              <a:t>Alttaritaulu pyhän Nikolain kirkko, Kalkar, Saksa. Lähde:  </a:t>
            </a:r>
            <a:r>
              <a:rPr lang="en" sz="700" u="sng">
                <a:solidFill>
                  <a:schemeClr val="hlink"/>
                </a:solidFill>
                <a:hlinkClick r:id="rId6"/>
              </a:rPr>
              <a:t>wikimedia</a:t>
            </a:r>
            <a:endParaRPr sz="700"/>
          </a:p>
          <a:p>
            <a:pPr indent="0" lvl="0" marL="0" rtl="0" algn="l">
              <a:spcBef>
                <a:spcPts val="0"/>
              </a:spcBef>
              <a:spcAft>
                <a:spcPts val="0"/>
              </a:spcAft>
              <a:buNone/>
            </a:pPr>
            <a:r>
              <a:t/>
            </a:r>
            <a:endParaRPr sz="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92" name="Google Shape;92;p1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descr="Maisema.png" id="93" name="Google Shape;93;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94" name="Google Shape;94;p16"/>
          <p:cNvSpPr txBox="1"/>
          <p:nvPr/>
        </p:nvSpPr>
        <p:spPr>
          <a:xfrm>
            <a:off x="115500" y="4660100"/>
            <a:ext cx="27741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p>
        </p:txBody>
      </p:sp>
      <p:sp>
        <p:nvSpPr>
          <p:cNvPr id="95" name="Google Shape;95;p16"/>
          <p:cNvSpPr txBox="1"/>
          <p:nvPr/>
        </p:nvSpPr>
        <p:spPr>
          <a:xfrm>
            <a:off x="165375" y="161900"/>
            <a:ext cx="6777000" cy="2635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9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 sz="1600">
                <a:solidFill>
                  <a:srgbClr val="2E74B5"/>
                </a:solidFill>
                <a:highlight>
                  <a:srgbClr val="FFFFFF"/>
                </a:highlight>
              </a:rPr>
              <a:t>Jeesus ilmestyy Magdalan Marialle </a:t>
            </a:r>
            <a:endParaRPr sz="1600">
              <a:solidFill>
                <a:srgbClr val="2E74B5"/>
              </a:solidFill>
              <a:highlight>
                <a:srgbClr val="FFFFFF"/>
              </a:highlight>
            </a:endParaRPr>
          </a:p>
          <a:p>
            <a:pPr indent="0" lvl="0" marL="0" rtl="0" algn="l">
              <a:lnSpc>
                <a:spcPct val="115000"/>
              </a:lnSpc>
              <a:spcBef>
                <a:spcPts val="0"/>
              </a:spcBef>
              <a:spcAft>
                <a:spcPts val="0"/>
              </a:spcAft>
              <a:buNone/>
            </a:pPr>
            <a:r>
              <a:rPr lang="en" sz="1100" u="sng">
                <a:solidFill>
                  <a:schemeClr val="hlink"/>
                </a:solidFill>
                <a:highlight>
                  <a:srgbClr val="FFFFFF"/>
                </a:highlight>
                <a:latin typeface="Calibri"/>
                <a:ea typeface="Calibri"/>
                <a:cs typeface="Calibri"/>
                <a:sym typeface="Calibri"/>
                <a:hlinkClick r:id="rId4"/>
              </a:rPr>
              <a:t>Raamattu, Joh. 20:11-16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 sz="1100">
                <a:solidFill>
                  <a:srgbClr val="05254A"/>
                </a:solidFill>
                <a:highlight>
                  <a:srgbClr val="FFFFFF"/>
                </a:highlight>
                <a:latin typeface="Calibri"/>
                <a:ea typeface="Calibri"/>
                <a:cs typeface="Calibri"/>
                <a:sym typeface="Calibri"/>
              </a:rPr>
              <a:t>Maria seisoi haudan ovella ja itki. Siinä itkiessään hän kurkisti hautaan </a:t>
            </a:r>
            <a:r>
              <a:rPr i="1" lang="en" sz="1100" u="sng">
                <a:solidFill>
                  <a:srgbClr val="456895"/>
                </a:solidFill>
                <a:highlight>
                  <a:srgbClr val="FFFFFF"/>
                </a:highlight>
                <a:latin typeface="Calibri"/>
                <a:ea typeface="Calibri"/>
                <a:cs typeface="Calibri"/>
                <a:sym typeface="Calibri"/>
                <a:hlinkClick r:id="rId5">
                  <a:extLst>
                    <a:ext uri="{A12FA001-AC4F-418D-AE19-62706E023703}">
                      <ahyp:hlinkClr val="tx"/>
                    </a:ext>
                  </a:extLst>
                </a:hlinkClick>
              </a:rPr>
              <a:t>12</a:t>
            </a:r>
            <a:r>
              <a:rPr lang="en" sz="1100">
                <a:solidFill>
                  <a:srgbClr val="05254A"/>
                </a:solidFill>
                <a:highlight>
                  <a:srgbClr val="FFFFFF"/>
                </a:highlight>
                <a:latin typeface="Calibri"/>
                <a:ea typeface="Calibri"/>
                <a:cs typeface="Calibri"/>
                <a:sym typeface="Calibri"/>
              </a:rPr>
              <a:t> ja näki, että siinä, missä Jeesuksen ruumis oli ollut, istui kaksi valkopukuista enkeliä, toinen pääpuolessa ja toinen jalkopäässä. </a:t>
            </a:r>
            <a:r>
              <a:rPr i="1" lang="en" sz="1100" u="sng">
                <a:solidFill>
                  <a:srgbClr val="456895"/>
                </a:solidFill>
                <a:highlight>
                  <a:srgbClr val="FFFFFF"/>
                </a:highlight>
                <a:latin typeface="Calibri"/>
                <a:ea typeface="Calibri"/>
                <a:cs typeface="Calibri"/>
                <a:sym typeface="Calibri"/>
                <a:hlinkClick r:id="rId6">
                  <a:extLst>
                    <a:ext uri="{A12FA001-AC4F-418D-AE19-62706E023703}">
                      <ahyp:hlinkClr val="tx"/>
                    </a:ext>
                  </a:extLst>
                </a:hlinkClick>
              </a:rPr>
              <a:t>13</a:t>
            </a:r>
            <a:r>
              <a:rPr lang="en" sz="1100">
                <a:solidFill>
                  <a:srgbClr val="05254A"/>
                </a:solidFill>
                <a:highlight>
                  <a:srgbClr val="FFFFFF"/>
                </a:highlight>
                <a:latin typeface="Calibri"/>
                <a:ea typeface="Calibri"/>
                <a:cs typeface="Calibri"/>
                <a:sym typeface="Calibri"/>
              </a:rPr>
              <a:t> Enkelit sanoivat hänelle: "Mitä itket, nainen?" Hän vastasi: "Minun Herrani on viety pois, enkä tiedä, minne hänet on pantu." </a:t>
            </a:r>
            <a:r>
              <a:rPr i="1" lang="en" sz="1100" u="sng">
                <a:solidFill>
                  <a:srgbClr val="456895"/>
                </a:solidFill>
                <a:highlight>
                  <a:srgbClr val="FFFFFF"/>
                </a:highlight>
                <a:latin typeface="Calibri"/>
                <a:ea typeface="Calibri"/>
                <a:cs typeface="Calibri"/>
                <a:sym typeface="Calibri"/>
                <a:hlinkClick r:id="rId7">
                  <a:extLst>
                    <a:ext uri="{A12FA001-AC4F-418D-AE19-62706E023703}">
                      <ahyp:hlinkClr val="tx"/>
                    </a:ext>
                  </a:extLst>
                </a:hlinkClick>
              </a:rPr>
              <a:t>14</a:t>
            </a:r>
            <a:r>
              <a:rPr lang="en" sz="1100">
                <a:solidFill>
                  <a:srgbClr val="05254A"/>
                </a:solidFill>
                <a:highlight>
                  <a:srgbClr val="FFFFFF"/>
                </a:highlight>
                <a:latin typeface="Calibri"/>
                <a:ea typeface="Calibri"/>
                <a:cs typeface="Calibri"/>
                <a:sym typeface="Calibri"/>
              </a:rPr>
              <a:t> Tämän sanottuaan hän kääntyi ja näki Jeesuksen seisovan takanaan, mutta ei tajunnut, että se oli Jeesus. </a:t>
            </a:r>
            <a:r>
              <a:rPr i="1" lang="en" sz="1100" u="sng">
                <a:solidFill>
                  <a:srgbClr val="456895"/>
                </a:solidFill>
                <a:highlight>
                  <a:srgbClr val="FFFFFF"/>
                </a:highlight>
                <a:latin typeface="Calibri"/>
                <a:ea typeface="Calibri"/>
                <a:cs typeface="Calibri"/>
                <a:sym typeface="Calibri"/>
                <a:hlinkClick r:id="rId8">
                  <a:extLst>
                    <a:ext uri="{A12FA001-AC4F-418D-AE19-62706E023703}">
                      <ahyp:hlinkClr val="tx"/>
                    </a:ext>
                  </a:extLst>
                </a:hlinkClick>
              </a:rPr>
              <a:t>15</a:t>
            </a:r>
            <a:r>
              <a:rPr lang="en" sz="1100">
                <a:solidFill>
                  <a:srgbClr val="05254A"/>
                </a:solidFill>
                <a:highlight>
                  <a:srgbClr val="FFFFFF"/>
                </a:highlight>
                <a:latin typeface="Calibri"/>
                <a:ea typeface="Calibri"/>
                <a:cs typeface="Calibri"/>
                <a:sym typeface="Calibri"/>
              </a:rPr>
              <a:t> Jeesus sanoi hänelle: "Mitä itket, nainen? Ketä sinä etsit?" Maria luuli Jeesusta puutarhuriksi ja sanoi: "Herra, jos sinä olet vienyt hänet täältä, niin sano, minne olet hänet pannut. Minä haen hänet pois."</a:t>
            </a: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i="1" lang="en" sz="1100" u="sng">
                <a:solidFill>
                  <a:srgbClr val="456895"/>
                </a:solidFill>
                <a:highlight>
                  <a:srgbClr val="FFFFFF"/>
                </a:highlight>
                <a:latin typeface="Calibri"/>
                <a:ea typeface="Calibri"/>
                <a:cs typeface="Calibri"/>
                <a:sym typeface="Calibri"/>
                <a:hlinkClick r:id="rId9">
                  <a:extLst>
                    <a:ext uri="{A12FA001-AC4F-418D-AE19-62706E023703}">
                      <ahyp:hlinkClr val="tx"/>
                    </a:ext>
                  </a:extLst>
                </a:hlinkClick>
              </a:rPr>
              <a:t>16</a:t>
            </a:r>
            <a:r>
              <a:rPr lang="en" sz="1100">
                <a:solidFill>
                  <a:srgbClr val="05254A"/>
                </a:solidFill>
                <a:highlight>
                  <a:srgbClr val="FFFFFF"/>
                </a:highlight>
                <a:latin typeface="Calibri"/>
                <a:ea typeface="Calibri"/>
                <a:cs typeface="Calibri"/>
                <a:sym typeface="Calibri"/>
              </a:rPr>
              <a:t> Silloin Jeesus sanoi hänelle: "Maria." Maria kääntyi ja sanoi: "Rabbuuni!" -- se on hepreaa ja merkitsee: opettajani.</a:t>
            </a: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100">
              <a:solidFill>
                <a:schemeClr val="dk1"/>
              </a:solidFill>
              <a:highlight>
                <a:srgbClr val="FFFFFF"/>
              </a:highlight>
              <a:latin typeface="Calibri"/>
              <a:ea typeface="Calibri"/>
              <a:cs typeface="Calibri"/>
              <a:sym typeface="Calibri"/>
            </a:endParaRPr>
          </a:p>
        </p:txBody>
      </p:sp>
      <p:sp>
        <p:nvSpPr>
          <p:cNvPr id="96" name="Google Shape;96;p16"/>
          <p:cNvSpPr txBox="1"/>
          <p:nvPr/>
        </p:nvSpPr>
        <p:spPr>
          <a:xfrm>
            <a:off x="5016625" y="4801900"/>
            <a:ext cx="3737400" cy="2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txBox="1"/>
          <p:nvPr/>
        </p:nvSpPr>
        <p:spPr>
          <a:xfrm>
            <a:off x="165375" y="3103700"/>
            <a:ext cx="6777000" cy="1881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2E74B5"/>
                </a:solidFill>
                <a:highlight>
                  <a:schemeClr val="lt1"/>
                </a:highlight>
              </a:rPr>
              <a:t>Fariseus ja syntinen nainen </a:t>
            </a:r>
            <a:endParaRPr sz="1600">
              <a:solidFill>
                <a:srgbClr val="2E74B5"/>
              </a:solidFill>
              <a:highlight>
                <a:schemeClr val="lt1"/>
              </a:highlight>
            </a:endParaRPr>
          </a:p>
          <a:p>
            <a:pPr indent="0" lvl="0" marL="0" rtl="0" algn="l">
              <a:lnSpc>
                <a:spcPct val="115000"/>
              </a:lnSpc>
              <a:spcBef>
                <a:spcPts val="0"/>
              </a:spcBef>
              <a:spcAft>
                <a:spcPts val="0"/>
              </a:spcAft>
              <a:buNone/>
            </a:pPr>
            <a:r>
              <a:rPr lang="en" sz="1100" u="sng">
                <a:solidFill>
                  <a:schemeClr val="hlink"/>
                </a:solidFill>
                <a:highlight>
                  <a:schemeClr val="lt1"/>
                </a:highlight>
                <a:latin typeface="Calibri"/>
                <a:ea typeface="Calibri"/>
                <a:cs typeface="Calibri"/>
                <a:sym typeface="Calibri"/>
                <a:hlinkClick r:id="rId10"/>
              </a:rPr>
              <a:t>Raamattu, Luuk. 7: 36-38 </a:t>
            </a:r>
            <a:endParaRPr sz="1100">
              <a:solidFill>
                <a:schemeClr val="dk1"/>
              </a:solidFill>
              <a:highlight>
                <a:schemeClr val="lt1"/>
              </a:highlight>
              <a:latin typeface="Calibri"/>
              <a:ea typeface="Calibri"/>
              <a:cs typeface="Calibri"/>
              <a:sym typeface="Calibri"/>
            </a:endParaRPr>
          </a:p>
          <a:p>
            <a:pPr indent="0" lvl="0" marL="0" rtl="0" algn="l">
              <a:lnSpc>
                <a:spcPct val="115000"/>
              </a:lnSpc>
              <a:spcBef>
                <a:spcPts val="0"/>
              </a:spcBef>
              <a:spcAft>
                <a:spcPts val="0"/>
              </a:spcAft>
              <a:buNone/>
            </a:pPr>
            <a:r>
              <a:t/>
            </a:r>
            <a:endParaRPr sz="1100">
              <a:solidFill>
                <a:schemeClr val="dk1"/>
              </a:solidFill>
              <a:highlight>
                <a:schemeClr val="lt1"/>
              </a:highlight>
              <a:latin typeface="Calibri"/>
              <a:ea typeface="Calibri"/>
              <a:cs typeface="Calibri"/>
              <a:sym typeface="Calibri"/>
            </a:endParaRPr>
          </a:p>
          <a:p>
            <a:pPr indent="0" lvl="0" marL="0" rtl="0" algn="l">
              <a:lnSpc>
                <a:spcPct val="115000"/>
              </a:lnSpc>
              <a:spcBef>
                <a:spcPts val="0"/>
              </a:spcBef>
              <a:spcAft>
                <a:spcPts val="0"/>
              </a:spcAft>
              <a:buNone/>
            </a:pPr>
            <a:r>
              <a:rPr lang="en" sz="1100">
                <a:solidFill>
                  <a:srgbClr val="05254A"/>
                </a:solidFill>
                <a:highlight>
                  <a:schemeClr val="lt1"/>
                </a:highlight>
                <a:latin typeface="Calibri"/>
                <a:ea typeface="Calibri"/>
                <a:cs typeface="Calibri"/>
                <a:sym typeface="Calibri"/>
              </a:rPr>
              <a:t>Eräs fariseus kutsui Jeesuksen kotiinsa aterialle, ja hän meni sinne ja asettui ruokapöytään. </a:t>
            </a:r>
            <a:r>
              <a:rPr i="1" lang="en" sz="1100" u="sng">
                <a:solidFill>
                  <a:srgbClr val="456895"/>
                </a:solidFill>
                <a:highlight>
                  <a:schemeClr val="lt1"/>
                </a:highlight>
                <a:latin typeface="Calibri"/>
                <a:ea typeface="Calibri"/>
                <a:cs typeface="Calibri"/>
                <a:sym typeface="Calibri"/>
                <a:hlinkClick r:id="rId11">
                  <a:extLst>
                    <a:ext uri="{A12FA001-AC4F-418D-AE19-62706E023703}">
                      <ahyp:hlinkClr val="tx"/>
                    </a:ext>
                  </a:extLst>
                </a:hlinkClick>
              </a:rPr>
              <a:t>37</a:t>
            </a:r>
            <a:r>
              <a:rPr lang="en" sz="1100">
                <a:solidFill>
                  <a:srgbClr val="05254A"/>
                </a:solidFill>
                <a:highlight>
                  <a:schemeClr val="lt1"/>
                </a:highlight>
                <a:latin typeface="Calibri"/>
                <a:ea typeface="Calibri"/>
                <a:cs typeface="Calibri"/>
                <a:sym typeface="Calibri"/>
              </a:rPr>
              <a:t> Kaupungissa asui nainen, joka vietti syntistä elämää. Kun hän sai tietää, että Jeesus oli aterialla fariseuksen luona, hän tuli sinne mukanaan alabasteripullo, jossa oli tuoksuöljyä. </a:t>
            </a:r>
            <a:r>
              <a:rPr i="1" lang="en" sz="1100" u="sng">
                <a:solidFill>
                  <a:srgbClr val="456895"/>
                </a:solidFill>
                <a:highlight>
                  <a:schemeClr val="lt1"/>
                </a:highlight>
                <a:latin typeface="Calibri"/>
                <a:ea typeface="Calibri"/>
                <a:cs typeface="Calibri"/>
                <a:sym typeface="Calibri"/>
                <a:hlinkClick r:id="rId12">
                  <a:extLst>
                    <a:ext uri="{A12FA001-AC4F-418D-AE19-62706E023703}">
                      <ahyp:hlinkClr val="tx"/>
                    </a:ext>
                  </a:extLst>
                </a:hlinkClick>
              </a:rPr>
              <a:t>38</a:t>
            </a:r>
            <a:r>
              <a:rPr lang="en" sz="1100">
                <a:solidFill>
                  <a:srgbClr val="05254A"/>
                </a:solidFill>
                <a:highlight>
                  <a:schemeClr val="lt1"/>
                </a:highlight>
                <a:latin typeface="Calibri"/>
                <a:ea typeface="Calibri"/>
                <a:cs typeface="Calibri"/>
                <a:sym typeface="Calibri"/>
              </a:rPr>
              <a:t>  Hän asettui Jeesuksen taakse tämän jalkojen luo</a:t>
            </a:r>
            <a:r>
              <a:rPr lang="en" sz="1100" u="sng">
                <a:solidFill>
                  <a:srgbClr val="456895"/>
                </a:solidFill>
                <a:highlight>
                  <a:schemeClr val="lt1"/>
                </a:highlight>
                <a:latin typeface="Calibri"/>
                <a:ea typeface="Calibri"/>
                <a:cs typeface="Calibri"/>
                <a:sym typeface="Calibri"/>
                <a:hlinkClick r:id="rId13">
                  <a:extLst>
                    <a:ext uri="{A12FA001-AC4F-418D-AE19-62706E023703}">
                      <ahyp:hlinkClr val="tx"/>
                    </a:ext>
                  </a:extLst>
                </a:hlinkClick>
              </a:rPr>
              <a:t>*</a:t>
            </a:r>
            <a:r>
              <a:rPr lang="en" sz="1100">
                <a:solidFill>
                  <a:srgbClr val="05254A"/>
                </a:solidFill>
                <a:highlight>
                  <a:schemeClr val="lt1"/>
                </a:highlight>
                <a:latin typeface="Calibri"/>
                <a:ea typeface="Calibri"/>
                <a:cs typeface="Calibri"/>
                <a:sym typeface="Calibri"/>
              </a:rPr>
              <a:t> ja itki. Kun Jeesuksen jalat kastuivat hänen kyynelistään, hän kuivasi ne hiuksillaan, suuteli niitä ja voiteli ne tuoksuöljyllä.</a:t>
            </a:r>
            <a:r>
              <a:rPr lang="en" sz="1100">
                <a:solidFill>
                  <a:schemeClr val="dk1"/>
                </a:solidFill>
                <a:highlight>
                  <a:schemeClr val="lt1"/>
                </a:highlight>
                <a:latin typeface="Calibri"/>
                <a:ea typeface="Calibri"/>
                <a:cs typeface="Calibri"/>
                <a:sym typeface="Calibri"/>
              </a:rPr>
              <a:t> </a:t>
            </a:r>
            <a:endParaRPr sz="1100">
              <a:solidFill>
                <a:schemeClr val="dk1"/>
              </a:solidFill>
              <a:highlight>
                <a:schemeClr val="lt1"/>
              </a:highlight>
              <a:latin typeface="Calibri"/>
              <a:ea typeface="Calibri"/>
              <a:cs typeface="Calibri"/>
              <a:sym typeface="Calibri"/>
            </a:endParaRPr>
          </a:p>
        </p:txBody>
      </p:sp>
      <p:pic>
        <p:nvPicPr>
          <p:cNvPr descr="NOLI ME TANGERE(Fede Galizia) copia.png" id="98" name="Google Shape;98;p16"/>
          <p:cNvPicPr preferRelativeResize="0"/>
          <p:nvPr/>
        </p:nvPicPr>
        <p:blipFill>
          <a:blip r:embed="rId14">
            <a:alphaModFix/>
          </a:blip>
          <a:stretch>
            <a:fillRect/>
          </a:stretch>
        </p:blipFill>
        <p:spPr>
          <a:xfrm>
            <a:off x="7341700" y="208725"/>
            <a:ext cx="1472498" cy="2361897"/>
          </a:xfrm>
          <a:prstGeom prst="rect">
            <a:avLst/>
          </a:prstGeom>
          <a:noFill/>
          <a:ln>
            <a:noFill/>
          </a:ln>
        </p:spPr>
      </p:pic>
      <p:sp>
        <p:nvSpPr>
          <p:cNvPr id="99" name="Google Shape;99;p16"/>
          <p:cNvSpPr txBox="1"/>
          <p:nvPr/>
        </p:nvSpPr>
        <p:spPr>
          <a:xfrm>
            <a:off x="7208550" y="2694050"/>
            <a:ext cx="1738800" cy="4722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Fede Galicia, Noli me tangere (1616)  Pinacotaca di Brera, Milano, Italia. </a:t>
            </a:r>
            <a:endParaRPr sz="700"/>
          </a:p>
          <a:p>
            <a:pPr indent="0" lvl="0" marL="0" rtl="0" algn="l">
              <a:spcBef>
                <a:spcPts val="0"/>
              </a:spcBef>
              <a:spcAft>
                <a:spcPts val="0"/>
              </a:spcAft>
              <a:buNone/>
            </a:pPr>
            <a:r>
              <a:rPr lang="en" sz="700"/>
              <a:t>Kuva: Marco Peretto</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