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Amatic SC"/>
      <p:regular r:id="rId17"/>
      <p:bold r:id="rId18"/>
    </p:embeddedFont>
    <p:embeddedFont>
      <p:font typeface="Candara"/>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jh0Mr8dPZt3ShsT6DQsTzBCA28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Candara-bold.fntdata"/><Relationship Id="rId11" Type="http://schemas.openxmlformats.org/officeDocument/2006/relationships/slide" Target="slides/slide6.xml"/><Relationship Id="rId22" Type="http://schemas.openxmlformats.org/officeDocument/2006/relationships/font" Target="fonts/Candara-boldItalic.fntdata"/><Relationship Id="rId10" Type="http://schemas.openxmlformats.org/officeDocument/2006/relationships/slide" Target="slides/slide5.xml"/><Relationship Id="rId21" Type="http://schemas.openxmlformats.org/officeDocument/2006/relationships/font" Target="fonts/Candara-italic.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AmaticSC-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Candara-regular.fntdata"/><Relationship Id="rId6" Type="http://schemas.openxmlformats.org/officeDocument/2006/relationships/slide" Target="slides/slide1.xml"/><Relationship Id="rId18" Type="http://schemas.openxmlformats.org/officeDocument/2006/relationships/font" Target="fonts/AmaticSC-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Nyt on kulunut kaksi päivää Jeesuksen kuolemasta. Jeesuksen hautapaikka on luola, jonka suulle on vieritetty suuri kivi. Kaksi naista, Jeesuksen ystäviä, ovat vierailleet hänen haudallaan.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Myöhemmin naiset kertovat opetuslapsille erikoisesta tilanteesta haudalla:</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”Vieraillessamme haudalla huomasimme, että hautakivi oli vieritetty syrjään suuaukolta. katsoimme sisään: Hauta oli tyhjä! Kohtasimme haudalla valkopukuisen hahmon, joka sanoi meille: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“Etsitte Jeesus Nasaretilaista, mutta hän ei ole täällä. Teidän on mentävä Galileaan. Siellä tapaatte Jeesuksen uudestaan.”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Opetuslasten mieleen hiipii uskomaton ajatus: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”Olisiko sittenkin mahdollista vielä tavata hyvä ystävä ja opettaja uudestaan?”</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GB" sz="1200" u="none" cap="none" strike="noStrike">
                <a:solidFill>
                  <a:schemeClr val="lt1"/>
                </a:solidFill>
                <a:latin typeface="Calibri"/>
                <a:ea typeface="Calibri"/>
                <a:cs typeface="Calibri"/>
                <a:sym typeface="Calibri"/>
              </a:rPr>
              <a:t>Nyt on kulunut kaksi päivää Jeesuksen kuolemasta. Jeesuksen hautapaikka on luola, jonka suulle on vieritetty suuri kivi. Kaksi naista, Jeesuksen ystäviä, ovat vierailleet hänen haudallaan.</a:t>
            </a:r>
            <a:endParaRPr/>
          </a:p>
          <a:p>
            <a:pPr indent="0" lvl="0" marL="0" marR="0" rtl="0" algn="l">
              <a:lnSpc>
                <a:spcPct val="100000"/>
              </a:lnSpc>
              <a:spcBef>
                <a:spcPts val="0"/>
              </a:spcBef>
              <a:spcAft>
                <a:spcPts val="0"/>
              </a:spcAft>
              <a:buSzPts val="1400"/>
              <a:buNone/>
            </a:pPr>
            <a:r>
              <a:t/>
            </a:r>
            <a:endParaRPr b="0" i="0" sz="1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GB" sz="1200" u="none" cap="none" strike="noStrike">
                <a:solidFill>
                  <a:schemeClr val="lt1"/>
                </a:solidFill>
                <a:latin typeface="Calibri"/>
                <a:ea typeface="Calibri"/>
                <a:cs typeface="Calibri"/>
                <a:sym typeface="Calibri"/>
              </a:rPr>
              <a:t>Myöhemmin naiset kertovat opetuslapsille erikoisesta tilanteesta haudalla: </a:t>
            </a:r>
            <a:endParaRPr/>
          </a:p>
          <a:p>
            <a:pPr indent="0" lvl="0" marL="0" marR="0" rtl="0" algn="l">
              <a:lnSpc>
                <a:spcPct val="100000"/>
              </a:lnSpc>
              <a:spcBef>
                <a:spcPts val="0"/>
              </a:spcBef>
              <a:spcAft>
                <a:spcPts val="0"/>
              </a:spcAft>
              <a:buSzPts val="1400"/>
              <a:buNone/>
            </a:pPr>
            <a:r>
              <a:rPr b="0" i="0" lang="en-GB" sz="1200" u="none" cap="none" strike="noStrike">
                <a:solidFill>
                  <a:schemeClr val="lt1"/>
                </a:solidFill>
                <a:latin typeface="Calibri"/>
                <a:ea typeface="Calibri"/>
                <a:cs typeface="Calibri"/>
                <a:sym typeface="Calibri"/>
              </a:rPr>
              <a:t> </a:t>
            </a:r>
            <a:endParaRPr/>
          </a:p>
          <a:p>
            <a:pPr indent="0" lvl="0" marL="0" marR="0" rtl="0" algn="l">
              <a:lnSpc>
                <a:spcPct val="100000"/>
              </a:lnSpc>
              <a:spcBef>
                <a:spcPts val="0"/>
              </a:spcBef>
              <a:spcAft>
                <a:spcPts val="0"/>
              </a:spcAft>
              <a:buSzPts val="1400"/>
              <a:buNone/>
            </a:pPr>
            <a:r>
              <a:rPr b="0" i="0" lang="en-GB" sz="1200" u="none" cap="none" strike="noStrike">
                <a:solidFill>
                  <a:schemeClr val="lt1"/>
                </a:solidFill>
                <a:latin typeface="Calibri"/>
                <a:ea typeface="Calibri"/>
                <a:cs typeface="Calibri"/>
                <a:sym typeface="Calibri"/>
              </a:rPr>
              <a:t>”Vieraillessamme haudalla huomasimme, että hautakivi oli vieritetty syrjään suuaukolta. katsoimme sisään: Hauta oli tyhjä! Kohtasimme haudalla valkopukuisen hahmon, joka sanoi meille:</a:t>
            </a:r>
            <a:endParaRPr/>
          </a:p>
          <a:p>
            <a:pPr indent="0" lvl="0" marL="0" marR="0" rtl="0" algn="l">
              <a:lnSpc>
                <a:spcPct val="100000"/>
              </a:lnSpc>
              <a:spcBef>
                <a:spcPts val="0"/>
              </a:spcBef>
              <a:spcAft>
                <a:spcPts val="0"/>
              </a:spcAft>
              <a:buSzPts val="1400"/>
              <a:buNone/>
            </a:pPr>
            <a:r>
              <a:rPr b="0" i="0" lang="en-GB" sz="1200" u="none" cap="none" strike="noStrike">
                <a:solidFill>
                  <a:schemeClr val="lt1"/>
                </a:solidFill>
                <a:latin typeface="Calibri"/>
                <a:ea typeface="Calibri"/>
                <a:cs typeface="Calibri"/>
                <a:sym typeface="Calibri"/>
              </a:rPr>
              <a:t>“Etsitte Jeesus Nasaretilaista, mutta hän ei ole täällä. Teidän on mentävä Galileaan. Siellä tapaatte Jeesuksen uudestaan.” </a:t>
            </a:r>
            <a:endParaRPr/>
          </a:p>
          <a:p>
            <a:pPr indent="0" lvl="0" marL="0" marR="0" rtl="0" algn="l">
              <a:lnSpc>
                <a:spcPct val="100000"/>
              </a:lnSpc>
              <a:spcBef>
                <a:spcPts val="0"/>
              </a:spcBef>
              <a:spcAft>
                <a:spcPts val="0"/>
              </a:spcAft>
              <a:buSzPts val="1400"/>
              <a:buNone/>
            </a:pPr>
            <a:r>
              <a:rPr b="0" i="0" lang="en-GB" sz="1200" u="none" cap="none" strike="noStrike">
                <a:solidFill>
                  <a:schemeClr val="lt1"/>
                </a:solidFill>
                <a:latin typeface="Calibri"/>
                <a:ea typeface="Calibri"/>
                <a:cs typeface="Calibri"/>
                <a:sym typeface="Calibri"/>
              </a:rPr>
              <a:t> </a:t>
            </a:r>
            <a:endParaRPr/>
          </a:p>
          <a:p>
            <a:pPr indent="0" lvl="0" marL="0" marR="0" rtl="0" algn="l">
              <a:lnSpc>
                <a:spcPct val="100000"/>
              </a:lnSpc>
              <a:spcBef>
                <a:spcPts val="0"/>
              </a:spcBef>
              <a:spcAft>
                <a:spcPts val="0"/>
              </a:spcAft>
              <a:buSzPts val="1400"/>
              <a:buNone/>
            </a:pPr>
            <a:r>
              <a:rPr b="0" i="0" lang="en-GB" sz="1200" u="none" cap="none" strike="noStrike">
                <a:solidFill>
                  <a:schemeClr val="lt1"/>
                </a:solidFill>
                <a:latin typeface="Calibri"/>
                <a:ea typeface="Calibri"/>
                <a:cs typeface="Calibri"/>
                <a:sym typeface="Calibri"/>
              </a:rPr>
              <a:t>Opetuslasten mieleen hiipii uskomaton ajatus:</a:t>
            </a:r>
            <a:endParaRPr/>
          </a:p>
          <a:p>
            <a:pPr indent="0" lvl="0" marL="0" marR="0" rtl="0" algn="l">
              <a:lnSpc>
                <a:spcPct val="100000"/>
              </a:lnSpc>
              <a:spcBef>
                <a:spcPts val="0"/>
              </a:spcBef>
              <a:spcAft>
                <a:spcPts val="0"/>
              </a:spcAft>
              <a:buSzPts val="1400"/>
              <a:buNone/>
            </a:pPr>
            <a:r>
              <a:rPr b="0" i="0" lang="en-GB" sz="1200" u="none" cap="none" strike="noStrike">
                <a:solidFill>
                  <a:schemeClr val="lt1"/>
                </a:solidFill>
                <a:latin typeface="Calibri"/>
                <a:ea typeface="Calibri"/>
                <a:cs typeface="Calibri"/>
                <a:sym typeface="Calibri"/>
              </a:rPr>
              <a:t>”Olisiko sittenkin mahdollista vielä tavata hyvä ystävä ja opettaja uudestaan?”</a:t>
            </a:r>
            <a:endParaRPr b="0" i="0" sz="1200" u="none" cap="none" strike="noStrike">
              <a:solidFill>
                <a:schemeClr val="lt1"/>
              </a:solidFill>
              <a:latin typeface="Calibri"/>
              <a:ea typeface="Calibri"/>
              <a:cs typeface="Calibri"/>
              <a:sym typeface="Calibri"/>
            </a:endParaRPr>
          </a:p>
        </p:txBody>
      </p:sp>
      <p:sp>
        <p:nvSpPr>
          <p:cNvPr id="136" name="Google Shape;136;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43" name="Google Shape;14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GB" sz="1200">
                <a:solidFill>
                  <a:schemeClr val="dk1"/>
                </a:solidFill>
                <a:latin typeface="Calibri"/>
                <a:ea typeface="Calibri"/>
                <a:cs typeface="Calibri"/>
                <a:sym typeface="Calibri"/>
              </a:rPr>
              <a:t>On koittanut pääsiäisjuhlan aika. Jeesus on kutsunut opetuslapsensa yhteisen aterian äärelle. Ruokailua sävyttää iloinen tunnelma. Jeesus puhuu ja opetuslapset kuuntelevat häntä kiinnostuneina.</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Yllättäen hän kuitenkin vaikenee ja vakavoituu. Sanomatta sanaakaan, Jeesus ottaa pöydästä leivän ja murtaa sen. Hän jakaa sitä pöydässä istuville. Sitten hän ottaa viinin ja jakaa sitä tilkan opetuslapsilleen.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“Nämä ovat minun ruumiini ja vereni”, Jeesus sanoo, rikkoo lisää leipää ja katsoo vakavana opetuslapsiaan: “Yksi teistä tulee minut kavaltamaan.” Opetuslapset hätkähtävät kuulemaansa. Järkytys valtaa huoneen. He eivät voi uskoa, mitä Jeesus oli juuri sanonut. Mutta Jeesus aavistaa, kuinka hänen tulisi käymään.</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GB" sz="1200" u="none" cap="none" strike="noStrike">
                <a:solidFill>
                  <a:schemeClr val="lt1"/>
                </a:solidFill>
                <a:latin typeface="Calibri"/>
                <a:ea typeface="Calibri"/>
                <a:cs typeface="Calibri"/>
                <a:sym typeface="Calibri"/>
              </a:rPr>
              <a:t>koittanut pääsiäisjuhlan aika. Jeesus on kutsunut opetuslapsensa yhteisen aterian äärelle. Ruokailua sävyttää iloinen tunnelma. Jeesus puhuu ja opetuslapset kuuntelevat häntä kiinnostuneina. </a:t>
            </a:r>
            <a:endParaRPr/>
          </a:p>
          <a:p>
            <a:pPr indent="0" lvl="0" marL="0" marR="0" rtl="0" algn="l">
              <a:lnSpc>
                <a:spcPct val="100000"/>
              </a:lnSpc>
              <a:spcBef>
                <a:spcPts val="0"/>
              </a:spcBef>
              <a:spcAft>
                <a:spcPts val="0"/>
              </a:spcAft>
              <a:buSzPts val="1400"/>
              <a:buNone/>
            </a:pPr>
            <a:r>
              <a:rPr b="0" i="0" lang="en-GB" sz="1200" u="none" cap="none" strike="noStrike">
                <a:solidFill>
                  <a:schemeClr val="lt1"/>
                </a:solidFill>
                <a:latin typeface="Calibri"/>
                <a:ea typeface="Calibri"/>
                <a:cs typeface="Calibri"/>
                <a:sym typeface="Calibri"/>
              </a:rPr>
              <a:t> </a:t>
            </a:r>
            <a:endParaRPr/>
          </a:p>
          <a:p>
            <a:pPr indent="0" lvl="0" marL="0" marR="0" rtl="0" algn="l">
              <a:lnSpc>
                <a:spcPct val="100000"/>
              </a:lnSpc>
              <a:spcBef>
                <a:spcPts val="0"/>
              </a:spcBef>
              <a:spcAft>
                <a:spcPts val="0"/>
              </a:spcAft>
              <a:buSzPts val="1400"/>
              <a:buNone/>
            </a:pPr>
            <a:r>
              <a:rPr b="0" i="0" lang="en-GB" sz="1200" u="none" cap="none" strike="noStrike">
                <a:solidFill>
                  <a:schemeClr val="lt1"/>
                </a:solidFill>
                <a:latin typeface="Calibri"/>
                <a:ea typeface="Calibri"/>
                <a:cs typeface="Calibri"/>
                <a:sym typeface="Calibri"/>
              </a:rPr>
              <a:t>Yllättäen hän kuitenkin vaikenee ja vakavoituu. Sanomatta sanaakaan, Jeesus ottaa pöydästä leivän ja murtaa sen. Hän jakaa sitä pöydässä istuville. Sitten hän ottaa viinin ja jakaa sitä tilkan opetuslapsilleen.</a:t>
            </a:r>
            <a:endParaRPr/>
          </a:p>
          <a:p>
            <a:pPr indent="0" lvl="0" marL="0" marR="0" rtl="0" algn="l">
              <a:lnSpc>
                <a:spcPct val="100000"/>
              </a:lnSpc>
              <a:spcBef>
                <a:spcPts val="0"/>
              </a:spcBef>
              <a:spcAft>
                <a:spcPts val="0"/>
              </a:spcAft>
              <a:buSzPts val="1400"/>
              <a:buNone/>
            </a:pPr>
            <a:r>
              <a:rPr b="0" i="0" lang="en-GB" sz="1200" u="none" cap="none" strike="noStrike">
                <a:solidFill>
                  <a:schemeClr val="lt1"/>
                </a:solidFill>
                <a:latin typeface="Calibri"/>
                <a:ea typeface="Calibri"/>
                <a:cs typeface="Calibri"/>
                <a:sym typeface="Calibri"/>
              </a:rPr>
              <a:t> </a:t>
            </a:r>
            <a:endParaRPr/>
          </a:p>
          <a:p>
            <a:pPr indent="0" lvl="0" marL="0" marR="0" rtl="0" algn="l">
              <a:lnSpc>
                <a:spcPct val="100000"/>
              </a:lnSpc>
              <a:spcBef>
                <a:spcPts val="0"/>
              </a:spcBef>
              <a:spcAft>
                <a:spcPts val="0"/>
              </a:spcAft>
              <a:buSzPts val="1400"/>
              <a:buNone/>
            </a:pPr>
            <a:r>
              <a:rPr b="0" i="0" lang="en-GB" sz="1200" u="none" cap="none" strike="noStrike">
                <a:solidFill>
                  <a:schemeClr val="lt1"/>
                </a:solidFill>
                <a:latin typeface="Calibri"/>
                <a:ea typeface="Calibri"/>
                <a:cs typeface="Calibri"/>
                <a:sym typeface="Calibri"/>
              </a:rPr>
              <a:t>“Nämä ovat minun ruumiini ja vereni”, Jeesus sanoo, rikkoo lisää leipää ja katsoo vakavana opetuslapsiaan: “Yksi teistä tulee minut kavaltamaan.” Opetuslapset hätkähtävät kuulemaansa. Järkytys valtaa huoneen. He eivät voi uskoa, mitä Jeesus oli juuri sanonut. Mutta Jeesus aavistaa, kuinka hänen tulisi käymään.</a:t>
            </a:r>
            <a:endParaRPr/>
          </a:p>
          <a:p>
            <a:pPr indent="0" lvl="0" marL="0" marR="0" rtl="0" algn="l">
              <a:lnSpc>
                <a:spcPct val="100000"/>
              </a:lnSpc>
              <a:spcBef>
                <a:spcPts val="0"/>
              </a:spcBef>
              <a:spcAft>
                <a:spcPts val="0"/>
              </a:spcAft>
              <a:buSzPts val="1400"/>
              <a:buNone/>
            </a:pPr>
            <a:r>
              <a:t/>
            </a:r>
            <a:endParaRPr b="0" i="0" sz="1200" u="none" cap="none" strike="noStrike">
              <a:solidFill>
                <a:schemeClr val="lt1"/>
              </a:solidFill>
              <a:latin typeface="Calibri"/>
              <a:ea typeface="Calibri"/>
              <a:cs typeface="Calibri"/>
              <a:sym typeface="Calibri"/>
            </a:endParaRPr>
          </a:p>
        </p:txBody>
      </p:sp>
      <p:sp>
        <p:nvSpPr>
          <p:cNvPr id="76" name="Google Shape;76;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GB" sz="1200">
                <a:solidFill>
                  <a:schemeClr val="dk1"/>
                </a:solidFill>
                <a:latin typeface="Calibri"/>
                <a:ea typeface="Calibri"/>
                <a:cs typeface="Calibri"/>
                <a:sym typeface="Calibri"/>
              </a:rPr>
              <a:t>Kun yhteinen ateria on nautittu, joukko lähtee Getsemanen puistoon, jossa kasvaa paljon kauniita oliivipuita. Yllättäen puutarhan rauha rikkoutuu. Paikalle saapuu opetuslapsi Juudaksen johdattama aseistautunut miesjoukko.</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Juudas tulee Jeesuksen luo. ”Terve Rabbi”, hän sanoo ja suutelee Jeesusta merkiksi sotilaille vangita hänet. Juudas on kavaltanut Jeesuksen kolmestakymmenestä hopearahasta.</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GB" sz="1200" u="none" cap="none" strike="noStrike">
                <a:solidFill>
                  <a:schemeClr val="lt1"/>
                </a:solidFill>
                <a:latin typeface="Calibri"/>
                <a:ea typeface="Calibri"/>
                <a:cs typeface="Calibri"/>
                <a:sym typeface="Calibri"/>
              </a:rPr>
              <a:t>un yhteinen ateria on nautittu, joukko lähtee Getsemanen puistoon, jossa kasvaa paljon kauniita oliivipuita. Yllättäen puutarhan rauha rikkoutuu. Paikalle saapuu opetuslapsi Juudaksen johdattama aseistautunut miesjoukko.</a:t>
            </a:r>
            <a:endParaRPr/>
          </a:p>
          <a:p>
            <a:pPr indent="0" lvl="0" marL="0" marR="0" rtl="0" algn="l">
              <a:lnSpc>
                <a:spcPct val="100000"/>
              </a:lnSpc>
              <a:spcBef>
                <a:spcPts val="0"/>
              </a:spcBef>
              <a:spcAft>
                <a:spcPts val="0"/>
              </a:spcAft>
              <a:buSzPts val="1400"/>
              <a:buNone/>
            </a:pPr>
            <a:r>
              <a:rPr b="0" i="0" lang="en-GB" sz="1200" u="none" cap="none" strike="noStrike">
                <a:solidFill>
                  <a:schemeClr val="lt1"/>
                </a:solidFill>
                <a:latin typeface="Calibri"/>
                <a:ea typeface="Calibri"/>
                <a:cs typeface="Calibri"/>
                <a:sym typeface="Calibri"/>
              </a:rPr>
              <a:t> </a:t>
            </a:r>
            <a:endParaRPr/>
          </a:p>
          <a:p>
            <a:pPr indent="0" lvl="0" marL="0" marR="0" rtl="0" algn="l">
              <a:lnSpc>
                <a:spcPct val="100000"/>
              </a:lnSpc>
              <a:spcBef>
                <a:spcPts val="0"/>
              </a:spcBef>
              <a:spcAft>
                <a:spcPts val="0"/>
              </a:spcAft>
              <a:buSzPts val="1400"/>
              <a:buNone/>
            </a:pPr>
            <a:r>
              <a:rPr b="0" i="0" lang="en-GB" sz="1200" u="none" cap="none" strike="noStrike">
                <a:solidFill>
                  <a:schemeClr val="lt1"/>
                </a:solidFill>
                <a:latin typeface="Calibri"/>
                <a:ea typeface="Calibri"/>
                <a:cs typeface="Calibri"/>
                <a:sym typeface="Calibri"/>
              </a:rPr>
              <a:t>Juudas tulee Jeesuksen luo. ”Terve Rabbi”, hän sanoo ja suutelee Jeesusta merkiksi sotilaille vangita hänet. Juudas on kavaltanut Jeesuksen kolmestakymmenestä hopearahasta.</a:t>
            </a:r>
            <a:endParaRPr b="0" i="0" sz="1200" u="none" cap="none" strike="noStrike">
              <a:solidFill>
                <a:schemeClr val="lt1"/>
              </a:solidFill>
              <a:latin typeface="Calibri"/>
              <a:ea typeface="Calibri"/>
              <a:cs typeface="Calibri"/>
              <a:sym typeface="Calibri"/>
            </a:endParaRPr>
          </a:p>
        </p:txBody>
      </p:sp>
      <p:sp>
        <p:nvSpPr>
          <p:cNvPr id="86" name="Google Shape;86;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GB" sz="1200">
                <a:solidFill>
                  <a:schemeClr val="dk1"/>
                </a:solidFill>
                <a:latin typeface="Calibri"/>
                <a:ea typeface="Calibri"/>
                <a:cs typeface="Calibri"/>
                <a:sym typeface="Calibri"/>
              </a:rPr>
              <a:t>Jeesus viedään Jerusalemin keskustaan ylipappi Kaifaan luo.Ylipapit keskustelevat kiivaasti keskenään. He etsivät syytä, jonka varjolla he voisivat tuomita Jeesuksen kuolemaan. Temppeliin tuodaan todistajia, mutta Jeesuksen teoista kerrotut asiat ovat ristiriidassa keskenään. Ylipappien neuvosto tekee päätöksen: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“Annetaan roomalaisten hoitaa asia. Viedään Jeesus Pilatuksen luo.”</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lang="en-GB" sz="1200">
                <a:solidFill>
                  <a:schemeClr val="dk1"/>
                </a:solidFill>
                <a:latin typeface="Calibri"/>
                <a:ea typeface="Calibri"/>
                <a:cs typeface="Calibri"/>
                <a:sym typeface="Calibri"/>
              </a:rPr>
              <a:t>Juutalaisen kansan ylipapit vaativat nyt Pilatesta tuomitsemaan Jeesuksen, sillä Jeesus oli julistautunut Messiaaksi, Jumalan pojaksi. Pilatus epäilee Jeesuksen syyllisyyttä ja päättää kysyä talon luo kokoontuneelta väkijoukolta, mitä he haluavat hänen tekevän Jeesukselle.</a:t>
            </a:r>
            <a:r>
              <a:rPr b="0" i="0" lang="en-GB" sz="1200" u="none" cap="none" strike="noStrike">
                <a:solidFill>
                  <a:schemeClr val="lt1"/>
                </a:solidFill>
                <a:latin typeface="Calibri"/>
                <a:ea typeface="Calibri"/>
                <a:cs typeface="Calibri"/>
                <a:sym typeface="Calibri"/>
              </a:rPr>
              <a:t>us viedään Jerusalemin keskustaan ylipappi Kaifaan luo.Ylipapit keskustelevat kiivaasti keskenään. He etsivät syytä, jonka varjolla he voisivat tuomita Jeesuksen kuolemaan. Temppeliin tuodaan todistajia, mutta Jeesuksen teoista kerrotut asiat ovat ristiriidassa keskenään. Ylipappien neuvosto tekee päätöksen:</a:t>
            </a:r>
            <a:endParaRPr/>
          </a:p>
          <a:p>
            <a:pPr indent="0" lvl="0" marL="0" marR="0" rtl="0" algn="l">
              <a:lnSpc>
                <a:spcPct val="100000"/>
              </a:lnSpc>
              <a:spcBef>
                <a:spcPts val="0"/>
              </a:spcBef>
              <a:spcAft>
                <a:spcPts val="0"/>
              </a:spcAft>
              <a:buSzPts val="1400"/>
              <a:buNone/>
            </a:pPr>
            <a:r>
              <a:rPr b="0" i="0" lang="en-GB" sz="1200" u="none" cap="none" strike="noStrike">
                <a:solidFill>
                  <a:schemeClr val="lt1"/>
                </a:solidFill>
                <a:latin typeface="Calibri"/>
                <a:ea typeface="Calibri"/>
                <a:cs typeface="Calibri"/>
                <a:sym typeface="Calibri"/>
              </a:rPr>
              <a:t>“Annetaan roomalaisten hoitaa asia. Viedään Jeesus Pilatuksen luo.” </a:t>
            </a:r>
            <a:endParaRPr/>
          </a:p>
          <a:p>
            <a:pPr indent="0" lvl="0" marL="0" marR="0" rtl="0" algn="l">
              <a:lnSpc>
                <a:spcPct val="100000"/>
              </a:lnSpc>
              <a:spcBef>
                <a:spcPts val="0"/>
              </a:spcBef>
              <a:spcAft>
                <a:spcPts val="0"/>
              </a:spcAft>
              <a:buSzPts val="1400"/>
              <a:buNone/>
            </a:pPr>
            <a:r>
              <a:rPr b="0" i="0" lang="en-GB" sz="1200" u="none" cap="none" strike="noStrike">
                <a:solidFill>
                  <a:schemeClr val="lt1"/>
                </a:solidFill>
                <a:latin typeface="Calibri"/>
                <a:ea typeface="Calibri"/>
                <a:cs typeface="Calibri"/>
                <a:sym typeface="Calibri"/>
              </a:rPr>
              <a:t> </a:t>
            </a:r>
            <a:endParaRPr/>
          </a:p>
          <a:p>
            <a:pPr indent="0" lvl="0" marL="0" marR="0" rtl="0" algn="l">
              <a:lnSpc>
                <a:spcPct val="100000"/>
              </a:lnSpc>
              <a:spcBef>
                <a:spcPts val="0"/>
              </a:spcBef>
              <a:spcAft>
                <a:spcPts val="0"/>
              </a:spcAft>
              <a:buSzPts val="1400"/>
              <a:buNone/>
            </a:pPr>
            <a:r>
              <a:rPr b="0" i="0" lang="en-GB" sz="1200" u="none" cap="none" strike="noStrike">
                <a:solidFill>
                  <a:schemeClr val="lt1"/>
                </a:solidFill>
                <a:latin typeface="Calibri"/>
                <a:ea typeface="Calibri"/>
                <a:cs typeface="Calibri"/>
                <a:sym typeface="Calibri"/>
              </a:rPr>
              <a:t>Juutalaisen kansan ylipapit vaativat nyt Pilatesta tuomitsemaan Jeesuksen, sillä Jeesus oli julistautunut Messiaaksi, Jumalan pojaksi. Pilatus epäilee Jeesuksen syyllisyyttä ja päättää kysyä talon luo kokoontuneelta väkijoukolta, mitä he haluavat hänen tekevän Jeesukselle.</a:t>
            </a:r>
            <a:endParaRPr b="0" i="0" sz="1200" u="none" cap="none" strike="noStrike">
              <a:solidFill>
                <a:schemeClr val="lt1"/>
              </a:solidFill>
              <a:latin typeface="Calibri"/>
              <a:ea typeface="Calibri"/>
              <a:cs typeface="Calibri"/>
              <a:sym typeface="Calibri"/>
            </a:endParaRPr>
          </a:p>
        </p:txBody>
      </p:sp>
      <p:sp>
        <p:nvSpPr>
          <p:cNvPr id="94" name="Google Shape;94;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“Ristiinnaulitse se mies!” väkijoukko huutaa. Pilatus epäröi ja kysyy kansalta, mitä pahaa Jeesus oli tehnyt. Kansa kuitenkin jatkoi vain huutamistaan ja meteli yltyi.</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“Ristiinnaulitse se mies! “Ristiinnaulitse, ristiinnaulitse, ristiinnaulitse!”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Pilatusta hirvittää. Hän pelkää villiintyneen kansan nousevan kapinaan ja päätyy tuomitsemaan Jeesuksen</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GB" sz="1200" u="none" cap="none" strike="noStrike">
                <a:solidFill>
                  <a:schemeClr val="lt1"/>
                </a:solidFill>
                <a:latin typeface="Calibri"/>
                <a:ea typeface="Calibri"/>
                <a:cs typeface="Calibri"/>
                <a:sym typeface="Calibri"/>
              </a:rPr>
              <a:t>“Ristiinnaulitse se mies!” väkijoukko huutaa. Pilatus epäröi ja kysyy kansalta, mitä pahaa Jeesus oli tehnyt. Kansa kuitenkin jatkoi vain huutamistaan ja meteli yltyi.</a:t>
            </a:r>
            <a:endParaRPr/>
          </a:p>
          <a:p>
            <a:pPr indent="0" lvl="0" marL="0" marR="0" rtl="0" algn="l">
              <a:lnSpc>
                <a:spcPct val="100000"/>
              </a:lnSpc>
              <a:spcBef>
                <a:spcPts val="0"/>
              </a:spcBef>
              <a:spcAft>
                <a:spcPts val="0"/>
              </a:spcAft>
              <a:buSzPts val="1400"/>
              <a:buNone/>
            </a:pPr>
            <a:r>
              <a:rPr b="0" i="0" lang="en-GB" sz="1200" u="none" cap="none" strike="noStrike">
                <a:solidFill>
                  <a:schemeClr val="lt1"/>
                </a:solidFill>
                <a:latin typeface="Calibri"/>
                <a:ea typeface="Calibri"/>
                <a:cs typeface="Calibri"/>
                <a:sym typeface="Calibri"/>
              </a:rPr>
              <a:t>“Ristiinnaulitse se mies! “Ristiinnaulitse, ristiinnaulitse, ristiinnaulitse!”</a:t>
            </a:r>
            <a:endParaRPr/>
          </a:p>
          <a:p>
            <a:pPr indent="0" lvl="0" marL="0" marR="0" rtl="0" algn="l">
              <a:lnSpc>
                <a:spcPct val="100000"/>
              </a:lnSpc>
              <a:spcBef>
                <a:spcPts val="0"/>
              </a:spcBef>
              <a:spcAft>
                <a:spcPts val="0"/>
              </a:spcAft>
              <a:buSzPts val="1400"/>
              <a:buNone/>
            </a:pPr>
            <a:r>
              <a:t/>
            </a:r>
            <a:endParaRPr b="0" i="0" sz="1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GB" sz="1200" u="none" cap="none" strike="noStrike">
                <a:solidFill>
                  <a:schemeClr val="lt1"/>
                </a:solidFill>
                <a:latin typeface="Calibri"/>
                <a:ea typeface="Calibri"/>
                <a:cs typeface="Calibri"/>
                <a:sym typeface="Calibri"/>
              </a:rPr>
              <a:t>Pilatusta hirvittää. Hän pelkää villiintyneen kansan nousevan kapinaan ja päätyy tuomitsemaan Jeesuksen</a:t>
            </a:r>
            <a:endParaRPr b="0" i="0" sz="1200" u="none" cap="none" strike="noStrike">
              <a:solidFill>
                <a:schemeClr val="lt1"/>
              </a:solidFill>
              <a:latin typeface="Calibri"/>
              <a:ea typeface="Calibri"/>
              <a:cs typeface="Calibri"/>
              <a:sym typeface="Calibri"/>
            </a:endParaRPr>
          </a:p>
        </p:txBody>
      </p:sp>
      <p:sp>
        <p:nvSpPr>
          <p:cNvPr id="99" name="Google Shape;99;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lt1"/>
                </a:solidFill>
                <a:latin typeface="Calibri"/>
                <a:ea typeface="Calibri"/>
                <a:cs typeface="Calibri"/>
                <a:sym typeface="Calibri"/>
              </a:rPr>
              <a:t>Ann</a:t>
            </a:r>
            <a:r>
              <a:rPr lang="en-GB" sz="1200">
                <a:solidFill>
                  <a:schemeClr val="dk1"/>
                </a:solidFill>
                <a:latin typeface="Calibri"/>
                <a:ea typeface="Calibri"/>
                <a:cs typeface="Calibri"/>
                <a:sym typeface="Calibri"/>
              </a:rPr>
              <a:t>Annettuaan tuomion hän menee vesimaljan luo ja pesee kätensä. Tämä päätös ei ollut hänelle mieluinen ja hän peseytyy siitä puhtaaksi.</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GB" sz="1200" u="none" cap="none" strike="noStrike">
                <a:solidFill>
                  <a:schemeClr val="lt1"/>
                </a:solidFill>
                <a:latin typeface="Calibri"/>
                <a:ea typeface="Calibri"/>
                <a:cs typeface="Calibri"/>
                <a:sym typeface="Calibri"/>
              </a:rPr>
              <a:t>ettuaan tuomion hän menee vesimaljan luo ja pesee kätensä. Tämä päätös ei ollut hänelle mieluinen ja hän peseytyy siitä puhtaaksi.</a:t>
            </a:r>
            <a:endParaRPr b="0" i="0" sz="1200" u="none" cap="none" strike="noStrike">
              <a:solidFill>
                <a:schemeClr val="lt1"/>
              </a:solidFill>
              <a:latin typeface="Calibri"/>
              <a:ea typeface="Calibri"/>
              <a:cs typeface="Calibri"/>
              <a:sym typeface="Calibri"/>
            </a:endParaRPr>
          </a:p>
        </p:txBody>
      </p:sp>
      <p:sp>
        <p:nvSpPr>
          <p:cNvPr id="107" name="Google Shape;107;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Calibri"/>
              <a:buNone/>
            </a:pPr>
            <a:r>
              <a:rPr b="0" i="0" lang="en-GB" sz="1200" u="none" cap="none" strike="noStrike">
                <a:solidFill>
                  <a:schemeClr val="lt1"/>
                </a:solidFill>
                <a:latin typeface="Calibri"/>
                <a:ea typeface="Calibri"/>
                <a:cs typeface="Calibri"/>
                <a:sym typeface="Calibri"/>
              </a:rPr>
              <a:t>J</a:t>
            </a:r>
            <a:r>
              <a:rPr lang="en-GB" sz="1200">
                <a:solidFill>
                  <a:schemeClr val="dk1"/>
                </a:solidFill>
                <a:latin typeface="Calibri"/>
                <a:ea typeface="Calibri"/>
                <a:cs typeface="Calibri"/>
                <a:sym typeface="Calibri"/>
              </a:rPr>
              <a:t>Jeesus viedään Jerusalemin ulkopuolella sijaitsevalle Golgatan kukkulalle. Matka kukkulalle on raskas. Jeesus kaatuu monta kertaa. Ihmiset pilkkaavat häntä: “Terve, juutalaisten kuningas.”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Jeesuksen päähän laitetaan orjantappurakruunu ja häntä kumarretaan pilkallisesti.</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400"/>
              <a:buFont typeface="Calibri"/>
              <a:buNone/>
            </a:pPr>
            <a:r>
              <a:rPr b="0" i="0" lang="en-GB" sz="1200" u="none" cap="none" strike="noStrike">
                <a:solidFill>
                  <a:schemeClr val="lt1"/>
                </a:solidFill>
                <a:latin typeface="Calibri"/>
                <a:ea typeface="Calibri"/>
                <a:cs typeface="Calibri"/>
                <a:sym typeface="Calibri"/>
              </a:rPr>
              <a:t>eesus viedään Jerusalemin ulkopuolella sijaitsevalle Golgatan kukkulalle. Matka kukkulalle on raskas. Jeesus kaatuu monta kertaa. Ihmiset pilkkaavat häntä: “Terve, juutalaisten kuningas.”</a:t>
            </a:r>
            <a:endParaRPr/>
          </a:p>
          <a:p>
            <a:pPr indent="0" lvl="0" marL="0" marR="0" rtl="0" algn="l">
              <a:lnSpc>
                <a:spcPct val="100000"/>
              </a:lnSpc>
              <a:spcBef>
                <a:spcPts val="0"/>
              </a:spcBef>
              <a:spcAft>
                <a:spcPts val="0"/>
              </a:spcAft>
              <a:buClr>
                <a:schemeClr val="lt1"/>
              </a:buClr>
              <a:buSzPts val="1400"/>
              <a:buFont typeface="Calibri"/>
              <a:buNone/>
            </a:pPr>
            <a:r>
              <a:t/>
            </a:r>
            <a:endParaRPr b="0" i="0" sz="1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400"/>
              <a:buFont typeface="Calibri"/>
              <a:buNone/>
            </a:pPr>
            <a:r>
              <a:rPr b="0" i="0" lang="en-GB" sz="1200" u="none" cap="none" strike="noStrike">
                <a:solidFill>
                  <a:schemeClr val="lt1"/>
                </a:solidFill>
                <a:latin typeface="Calibri"/>
                <a:ea typeface="Calibri"/>
                <a:cs typeface="Calibri"/>
                <a:sym typeface="Calibri"/>
              </a:rPr>
              <a:t>Jeesuksen päähän laitetaan orjantappurakruunu ja häntä kumarretaan pilkallisesti.</a:t>
            </a:r>
            <a:endParaRPr/>
          </a:p>
          <a:p>
            <a:pPr indent="0" lvl="0" marL="0" marR="0" rtl="0" algn="l">
              <a:lnSpc>
                <a:spcPct val="100000"/>
              </a:lnSpc>
              <a:spcBef>
                <a:spcPts val="0"/>
              </a:spcBef>
              <a:spcAft>
                <a:spcPts val="0"/>
              </a:spcAft>
              <a:buSzPts val="1400"/>
              <a:buNone/>
            </a:pPr>
            <a:r>
              <a:t/>
            </a:r>
            <a:endParaRPr b="0" i="0" sz="1200" u="none" cap="none" strike="noStrike">
              <a:solidFill>
                <a:schemeClr val="lt1"/>
              </a:solidFill>
              <a:latin typeface="Calibri"/>
              <a:ea typeface="Calibri"/>
              <a:cs typeface="Calibri"/>
              <a:sym typeface="Calibri"/>
            </a:endParaRPr>
          </a:p>
        </p:txBody>
      </p:sp>
      <p:sp>
        <p:nvSpPr>
          <p:cNvPr id="115" name="Google Shape;115;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lt1"/>
                </a:solidFill>
                <a:latin typeface="Calibri"/>
                <a:ea typeface="Calibri"/>
                <a:cs typeface="Calibri"/>
                <a:sym typeface="Calibri"/>
              </a:rPr>
              <a:t>P</a:t>
            </a:r>
            <a:r>
              <a:rPr lang="en-GB" sz="1200">
                <a:solidFill>
                  <a:schemeClr val="dk1"/>
                </a:solidFill>
                <a:latin typeface="Calibri"/>
                <a:ea typeface="Calibri"/>
                <a:cs typeface="Calibri"/>
                <a:sym typeface="Calibri"/>
              </a:rPr>
              <a:t>Perillä Jeesus naulitaan käsistään ja jaloistaan kiinni ristiin. Paikalle on kerääntynyt suuri väkijoukko. Joku huutaa: “Pelasta itsesi, jos olet Messias!”</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GB" sz="1200" u="none" cap="none" strike="noStrike">
                <a:solidFill>
                  <a:schemeClr val="lt1"/>
                </a:solidFill>
                <a:latin typeface="Calibri"/>
                <a:ea typeface="Calibri"/>
                <a:cs typeface="Calibri"/>
                <a:sym typeface="Calibri"/>
              </a:rPr>
              <a:t>lä Jeesus naulitaan käsistään ja jaloistaan kiinni ristiin. Paikalle on kerääntynyt suuri väkijoukko. Joku huutaa: “Pelasta itsesi, jos olet Messias!”</a:t>
            </a:r>
            <a:endParaRPr b="0" i="0" sz="1200" u="none" cap="none" strike="noStrike">
              <a:solidFill>
                <a:schemeClr val="lt1"/>
              </a:solidFill>
              <a:latin typeface="Calibri"/>
              <a:ea typeface="Calibri"/>
              <a:cs typeface="Calibri"/>
              <a:sym typeface="Calibri"/>
            </a:endParaRPr>
          </a:p>
        </p:txBody>
      </p:sp>
      <p:sp>
        <p:nvSpPr>
          <p:cNvPr id="123" name="Google Shape;123;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Calibri"/>
              <a:buNone/>
            </a:pPr>
            <a:r>
              <a:rPr b="0" i="0" lang="en-GB" sz="1200" u="none" cap="none" strike="noStrike">
                <a:solidFill>
                  <a:schemeClr val="lt1"/>
                </a:solidFill>
                <a:latin typeface="Calibri"/>
                <a:ea typeface="Calibri"/>
                <a:cs typeface="Calibri"/>
                <a:sym typeface="Calibri"/>
              </a:rPr>
              <a:t>K</a:t>
            </a:r>
            <a:r>
              <a:rPr lang="en-GB" sz="1200">
                <a:solidFill>
                  <a:schemeClr val="dk1"/>
                </a:solidFill>
                <a:latin typeface="Calibri"/>
                <a:ea typeface="Calibri"/>
                <a:cs typeface="Calibri"/>
                <a:sym typeface="Calibri"/>
              </a:rPr>
              <a:t>Keskipäivä koittaa ja taivas synkkenee. Kaiken metelin jälkeen tulee vihdoin aivan hiljaista. Väkijoukko lähtee pois Golgatalta.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400"/>
              <a:buFont typeface="Calibri"/>
              <a:buNone/>
            </a:pPr>
            <a:r>
              <a:rPr b="0" i="0" lang="en-GB" sz="1200" u="none" cap="none" strike="noStrike">
                <a:solidFill>
                  <a:schemeClr val="lt1"/>
                </a:solidFill>
                <a:latin typeface="Calibri"/>
                <a:ea typeface="Calibri"/>
                <a:cs typeface="Calibri"/>
                <a:sym typeface="Calibri"/>
              </a:rPr>
              <a:t>kipäivä koittaa ja taivas synkkenee. Kaiken metelin jälkeen tulee vihdoin aivan hiljaista. Väkijoukko lähtee pois Golgatalta. </a:t>
            </a:r>
            <a:endParaRPr/>
          </a:p>
          <a:p>
            <a:pPr indent="0" lvl="0" marL="0" marR="0" rtl="0" algn="l">
              <a:lnSpc>
                <a:spcPct val="100000"/>
              </a:lnSpc>
              <a:spcBef>
                <a:spcPts val="0"/>
              </a:spcBef>
              <a:spcAft>
                <a:spcPts val="0"/>
              </a:spcAft>
              <a:buSzPts val="1400"/>
              <a:buNone/>
            </a:pPr>
            <a:r>
              <a:t/>
            </a:r>
            <a:endParaRPr b="0" i="0" sz="1200" u="none" cap="none" strike="noStrike">
              <a:solidFill>
                <a:schemeClr val="lt1"/>
              </a:solidFill>
              <a:latin typeface="Calibri"/>
              <a:ea typeface="Calibri"/>
              <a:cs typeface="Calibri"/>
              <a:sym typeface="Calibri"/>
            </a:endParaRPr>
          </a:p>
        </p:txBody>
      </p:sp>
      <p:sp>
        <p:nvSpPr>
          <p:cNvPr id="128" name="Google Shape;128;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1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2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yhjä" showMasterSp="0" type="blank">
  <p:cSld name="BLANK">
    <p:spTree>
      <p:nvGrpSpPr>
        <p:cNvPr id="60" name="Shape 60"/>
        <p:cNvGrpSpPr/>
        <p:nvPr/>
      </p:nvGrpSpPr>
      <p:grpSpPr>
        <a:xfrm>
          <a:off x="0" y="0"/>
          <a:ext cx="0" cy="0"/>
          <a:chOff x="0" y="0"/>
          <a:chExt cx="0" cy="0"/>
        </a:xfrm>
      </p:grpSpPr>
      <p:sp>
        <p:nvSpPr>
          <p:cNvPr id="61" name="Google Shape;61;p15"/>
          <p:cNvSpPr txBox="1"/>
          <p:nvPr>
            <p:ph idx="10" type="dt"/>
          </p:nvPr>
        </p:nvSpPr>
        <p:spPr>
          <a:xfrm>
            <a:off x="6172200" y="4643438"/>
            <a:ext cx="2476500" cy="357187"/>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SzPts val="1400"/>
              <a:buNone/>
              <a:defRPr b="0" i="0" sz="1400" u="none" cap="none" strike="noStrike">
                <a:solidFill>
                  <a:schemeClr val="lt2"/>
                </a:solidFill>
                <a:latin typeface="Candara"/>
                <a:ea typeface="Candara"/>
                <a:cs typeface="Candara"/>
                <a:sym typeface="Candara"/>
              </a:defRPr>
            </a:lvl1pPr>
            <a:lvl2pPr lvl="1" marR="0" algn="l">
              <a:lnSpc>
                <a:spcPct val="100000"/>
              </a:lnSpc>
              <a:spcBef>
                <a:spcPts val="0"/>
              </a:spcBef>
              <a:spcAft>
                <a:spcPts val="0"/>
              </a:spcAft>
              <a:buSzPts val="1400"/>
              <a:buNone/>
              <a:defRPr b="0" i="0" sz="1800" u="none" cap="none" strike="noStrike">
                <a:solidFill>
                  <a:schemeClr val="lt1"/>
                </a:solidFill>
                <a:latin typeface="Candara"/>
                <a:ea typeface="Candara"/>
                <a:cs typeface="Candara"/>
                <a:sym typeface="Candara"/>
              </a:defRPr>
            </a:lvl2pPr>
            <a:lvl3pPr lvl="2" marR="0" algn="l">
              <a:lnSpc>
                <a:spcPct val="100000"/>
              </a:lnSpc>
              <a:spcBef>
                <a:spcPts val="0"/>
              </a:spcBef>
              <a:spcAft>
                <a:spcPts val="0"/>
              </a:spcAft>
              <a:buSzPts val="1400"/>
              <a:buNone/>
              <a:defRPr b="0" i="0" sz="1800" u="none" cap="none" strike="noStrike">
                <a:solidFill>
                  <a:schemeClr val="lt1"/>
                </a:solidFill>
                <a:latin typeface="Candara"/>
                <a:ea typeface="Candara"/>
                <a:cs typeface="Candara"/>
                <a:sym typeface="Candara"/>
              </a:defRPr>
            </a:lvl3pPr>
            <a:lvl4pPr lvl="3" marR="0" algn="l">
              <a:lnSpc>
                <a:spcPct val="100000"/>
              </a:lnSpc>
              <a:spcBef>
                <a:spcPts val="0"/>
              </a:spcBef>
              <a:spcAft>
                <a:spcPts val="0"/>
              </a:spcAft>
              <a:buSzPts val="1400"/>
              <a:buNone/>
              <a:defRPr b="0" i="0" sz="1800" u="none" cap="none" strike="noStrike">
                <a:solidFill>
                  <a:schemeClr val="lt1"/>
                </a:solidFill>
                <a:latin typeface="Candara"/>
                <a:ea typeface="Candara"/>
                <a:cs typeface="Candara"/>
                <a:sym typeface="Candara"/>
              </a:defRPr>
            </a:lvl4pPr>
            <a:lvl5pPr lvl="4" marR="0" algn="l">
              <a:lnSpc>
                <a:spcPct val="100000"/>
              </a:lnSpc>
              <a:spcBef>
                <a:spcPts val="0"/>
              </a:spcBef>
              <a:spcAft>
                <a:spcPts val="0"/>
              </a:spcAft>
              <a:buSzPts val="1400"/>
              <a:buNone/>
              <a:defRPr b="0" i="0" sz="1800" u="none" cap="none" strike="noStrike">
                <a:solidFill>
                  <a:schemeClr val="lt1"/>
                </a:solidFill>
                <a:latin typeface="Candara"/>
                <a:ea typeface="Candara"/>
                <a:cs typeface="Candara"/>
                <a:sym typeface="Candara"/>
              </a:defRPr>
            </a:lvl5pPr>
            <a:lvl6pPr lvl="5" marR="0" algn="l">
              <a:lnSpc>
                <a:spcPct val="100000"/>
              </a:lnSpc>
              <a:spcBef>
                <a:spcPts val="0"/>
              </a:spcBef>
              <a:spcAft>
                <a:spcPts val="0"/>
              </a:spcAft>
              <a:buSzPts val="1400"/>
              <a:buNone/>
              <a:defRPr b="0" i="0" sz="1800" u="none" cap="none" strike="noStrike">
                <a:solidFill>
                  <a:schemeClr val="lt1"/>
                </a:solidFill>
                <a:latin typeface="Candara"/>
                <a:ea typeface="Candara"/>
                <a:cs typeface="Candara"/>
                <a:sym typeface="Candara"/>
              </a:defRPr>
            </a:lvl6pPr>
            <a:lvl7pPr lvl="6" marR="0" algn="l">
              <a:lnSpc>
                <a:spcPct val="100000"/>
              </a:lnSpc>
              <a:spcBef>
                <a:spcPts val="0"/>
              </a:spcBef>
              <a:spcAft>
                <a:spcPts val="0"/>
              </a:spcAft>
              <a:buSzPts val="1400"/>
              <a:buNone/>
              <a:defRPr b="0" i="0" sz="1800" u="none" cap="none" strike="noStrike">
                <a:solidFill>
                  <a:schemeClr val="lt1"/>
                </a:solidFill>
                <a:latin typeface="Candara"/>
                <a:ea typeface="Candara"/>
                <a:cs typeface="Candara"/>
                <a:sym typeface="Candara"/>
              </a:defRPr>
            </a:lvl7pPr>
            <a:lvl8pPr lvl="7" marR="0" algn="l">
              <a:lnSpc>
                <a:spcPct val="100000"/>
              </a:lnSpc>
              <a:spcBef>
                <a:spcPts val="0"/>
              </a:spcBef>
              <a:spcAft>
                <a:spcPts val="0"/>
              </a:spcAft>
              <a:buSzPts val="1400"/>
              <a:buNone/>
              <a:defRPr b="0" i="0" sz="1800" u="none" cap="none" strike="noStrike">
                <a:solidFill>
                  <a:schemeClr val="lt1"/>
                </a:solidFill>
                <a:latin typeface="Candara"/>
                <a:ea typeface="Candara"/>
                <a:cs typeface="Candara"/>
                <a:sym typeface="Candara"/>
              </a:defRPr>
            </a:lvl8pPr>
            <a:lvl9pPr lvl="8" marR="0" algn="l">
              <a:lnSpc>
                <a:spcPct val="100000"/>
              </a:lnSpc>
              <a:spcBef>
                <a:spcPts val="0"/>
              </a:spcBef>
              <a:spcAft>
                <a:spcPts val="0"/>
              </a:spcAft>
              <a:buSzPts val="1400"/>
              <a:buNone/>
              <a:defRPr b="0" i="0" sz="1800" u="none" cap="none" strike="noStrike">
                <a:solidFill>
                  <a:schemeClr val="lt1"/>
                </a:solidFill>
                <a:latin typeface="Candara"/>
                <a:ea typeface="Candara"/>
                <a:cs typeface="Candara"/>
                <a:sym typeface="Candara"/>
              </a:defRPr>
            </a:lvl9pPr>
          </a:lstStyle>
          <a:p/>
        </p:txBody>
      </p:sp>
      <p:sp>
        <p:nvSpPr>
          <p:cNvPr id="62" name="Google Shape;62;p15"/>
          <p:cNvSpPr txBox="1"/>
          <p:nvPr>
            <p:ph idx="11" type="ftr"/>
          </p:nvPr>
        </p:nvSpPr>
        <p:spPr>
          <a:xfrm>
            <a:off x="611560" y="4137924"/>
            <a:ext cx="3962400" cy="342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400" u="none" cap="none" strike="noStrike">
                <a:solidFill>
                  <a:schemeClr val="lt2"/>
                </a:solidFill>
                <a:latin typeface="Candara"/>
                <a:ea typeface="Candara"/>
                <a:cs typeface="Candara"/>
                <a:sym typeface="Candara"/>
              </a:defRPr>
            </a:lvl1pPr>
            <a:lvl2pPr lvl="1" marR="0" algn="l">
              <a:lnSpc>
                <a:spcPct val="100000"/>
              </a:lnSpc>
              <a:spcBef>
                <a:spcPts val="0"/>
              </a:spcBef>
              <a:spcAft>
                <a:spcPts val="0"/>
              </a:spcAft>
              <a:buSzPts val="1400"/>
              <a:buNone/>
              <a:defRPr b="0" i="0" sz="1800" u="none" cap="none" strike="noStrike">
                <a:solidFill>
                  <a:schemeClr val="lt1"/>
                </a:solidFill>
                <a:latin typeface="Candara"/>
                <a:ea typeface="Candara"/>
                <a:cs typeface="Candara"/>
                <a:sym typeface="Candara"/>
              </a:defRPr>
            </a:lvl2pPr>
            <a:lvl3pPr lvl="2" marR="0" algn="l">
              <a:lnSpc>
                <a:spcPct val="100000"/>
              </a:lnSpc>
              <a:spcBef>
                <a:spcPts val="0"/>
              </a:spcBef>
              <a:spcAft>
                <a:spcPts val="0"/>
              </a:spcAft>
              <a:buSzPts val="1400"/>
              <a:buNone/>
              <a:defRPr b="0" i="0" sz="1800" u="none" cap="none" strike="noStrike">
                <a:solidFill>
                  <a:schemeClr val="lt1"/>
                </a:solidFill>
                <a:latin typeface="Candara"/>
                <a:ea typeface="Candara"/>
                <a:cs typeface="Candara"/>
                <a:sym typeface="Candara"/>
              </a:defRPr>
            </a:lvl3pPr>
            <a:lvl4pPr lvl="3" marR="0" algn="l">
              <a:lnSpc>
                <a:spcPct val="100000"/>
              </a:lnSpc>
              <a:spcBef>
                <a:spcPts val="0"/>
              </a:spcBef>
              <a:spcAft>
                <a:spcPts val="0"/>
              </a:spcAft>
              <a:buSzPts val="1400"/>
              <a:buNone/>
              <a:defRPr b="0" i="0" sz="1800" u="none" cap="none" strike="noStrike">
                <a:solidFill>
                  <a:schemeClr val="lt1"/>
                </a:solidFill>
                <a:latin typeface="Candara"/>
                <a:ea typeface="Candara"/>
                <a:cs typeface="Candara"/>
                <a:sym typeface="Candara"/>
              </a:defRPr>
            </a:lvl4pPr>
            <a:lvl5pPr lvl="4" marR="0" algn="l">
              <a:lnSpc>
                <a:spcPct val="100000"/>
              </a:lnSpc>
              <a:spcBef>
                <a:spcPts val="0"/>
              </a:spcBef>
              <a:spcAft>
                <a:spcPts val="0"/>
              </a:spcAft>
              <a:buSzPts val="1400"/>
              <a:buNone/>
              <a:defRPr b="0" i="0" sz="1800" u="none" cap="none" strike="noStrike">
                <a:solidFill>
                  <a:schemeClr val="lt1"/>
                </a:solidFill>
                <a:latin typeface="Candara"/>
                <a:ea typeface="Candara"/>
                <a:cs typeface="Candara"/>
                <a:sym typeface="Candara"/>
              </a:defRPr>
            </a:lvl5pPr>
            <a:lvl6pPr lvl="5" marR="0" algn="l">
              <a:lnSpc>
                <a:spcPct val="100000"/>
              </a:lnSpc>
              <a:spcBef>
                <a:spcPts val="0"/>
              </a:spcBef>
              <a:spcAft>
                <a:spcPts val="0"/>
              </a:spcAft>
              <a:buSzPts val="1400"/>
              <a:buNone/>
              <a:defRPr b="0" i="0" sz="1800" u="none" cap="none" strike="noStrike">
                <a:solidFill>
                  <a:schemeClr val="lt1"/>
                </a:solidFill>
                <a:latin typeface="Candara"/>
                <a:ea typeface="Candara"/>
                <a:cs typeface="Candara"/>
                <a:sym typeface="Candara"/>
              </a:defRPr>
            </a:lvl6pPr>
            <a:lvl7pPr lvl="6" marR="0" algn="l">
              <a:lnSpc>
                <a:spcPct val="100000"/>
              </a:lnSpc>
              <a:spcBef>
                <a:spcPts val="0"/>
              </a:spcBef>
              <a:spcAft>
                <a:spcPts val="0"/>
              </a:spcAft>
              <a:buSzPts val="1400"/>
              <a:buNone/>
              <a:defRPr b="0" i="0" sz="1800" u="none" cap="none" strike="noStrike">
                <a:solidFill>
                  <a:schemeClr val="lt1"/>
                </a:solidFill>
                <a:latin typeface="Candara"/>
                <a:ea typeface="Candara"/>
                <a:cs typeface="Candara"/>
                <a:sym typeface="Candara"/>
              </a:defRPr>
            </a:lvl7pPr>
            <a:lvl8pPr lvl="7" marR="0" algn="l">
              <a:lnSpc>
                <a:spcPct val="100000"/>
              </a:lnSpc>
              <a:spcBef>
                <a:spcPts val="0"/>
              </a:spcBef>
              <a:spcAft>
                <a:spcPts val="0"/>
              </a:spcAft>
              <a:buSzPts val="1400"/>
              <a:buNone/>
              <a:defRPr b="0" i="0" sz="1800" u="none" cap="none" strike="noStrike">
                <a:solidFill>
                  <a:schemeClr val="lt1"/>
                </a:solidFill>
                <a:latin typeface="Candara"/>
                <a:ea typeface="Candara"/>
                <a:cs typeface="Candara"/>
                <a:sym typeface="Candara"/>
              </a:defRPr>
            </a:lvl8pPr>
            <a:lvl9pPr lvl="8" marR="0" algn="l">
              <a:lnSpc>
                <a:spcPct val="100000"/>
              </a:lnSpc>
              <a:spcBef>
                <a:spcPts val="0"/>
              </a:spcBef>
              <a:spcAft>
                <a:spcPts val="0"/>
              </a:spcAft>
              <a:buSzPts val="1400"/>
              <a:buNone/>
              <a:defRPr b="0" i="0" sz="1800" u="none" cap="none" strike="noStrike">
                <a:solidFill>
                  <a:schemeClr val="lt1"/>
                </a:solidFill>
                <a:latin typeface="Candara"/>
                <a:ea typeface="Candara"/>
                <a:cs typeface="Candara"/>
                <a:sym typeface="Candara"/>
              </a:defRPr>
            </a:lvl9pPr>
          </a:lstStyle>
          <a:p/>
        </p:txBody>
      </p:sp>
      <p:sp>
        <p:nvSpPr>
          <p:cNvPr id="63" name="Google Shape;63;p15"/>
          <p:cNvSpPr/>
          <p:nvPr>
            <p:ph idx="12" type="sldNum"/>
          </p:nvPr>
        </p:nvSpPr>
        <p:spPr>
          <a:xfrm>
            <a:off x="146304" y="4657725"/>
            <a:ext cx="457200" cy="342900"/>
          </a:xfrm>
          <a:prstGeom prst="ellipse">
            <a:avLst/>
          </a:prstGeom>
          <a:solidFill>
            <a:schemeClr val="accent1"/>
          </a:solidFill>
          <a:ln>
            <a:noFill/>
          </a:ln>
        </p:spPr>
        <p:txBody>
          <a:bodyPr anchorCtr="1" anchor="ctr" bIns="0" lIns="0" spcFirstLastPara="1" rIns="0" wrap="square" tIns="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Candara"/>
                <a:ea typeface="Candara"/>
                <a:cs typeface="Candara"/>
                <a:sym typeface="Candara"/>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Candara"/>
                <a:ea typeface="Candara"/>
                <a:cs typeface="Candara"/>
                <a:sym typeface="Candara"/>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Candara"/>
                <a:ea typeface="Candara"/>
                <a:cs typeface="Candara"/>
                <a:sym typeface="Candara"/>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Candara"/>
                <a:ea typeface="Candara"/>
                <a:cs typeface="Candara"/>
                <a:sym typeface="Candara"/>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Candara"/>
                <a:ea typeface="Candara"/>
                <a:cs typeface="Candara"/>
                <a:sym typeface="Candara"/>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Candara"/>
                <a:ea typeface="Candara"/>
                <a:cs typeface="Candara"/>
                <a:sym typeface="Candara"/>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Candara"/>
                <a:ea typeface="Candara"/>
                <a:cs typeface="Candara"/>
                <a:sym typeface="Candara"/>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Candara"/>
                <a:ea typeface="Candara"/>
                <a:cs typeface="Candara"/>
                <a:sym typeface="Candara"/>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1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1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2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2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50" name="Shape 50"/>
        <p:cNvGrpSpPr/>
        <p:nvPr/>
      </p:nvGrpSpPr>
      <p:grpSpPr>
        <a:xfrm>
          <a:off x="0" y="0"/>
          <a:ext cx="0" cy="0"/>
          <a:chOff x="0" y="0"/>
          <a:chExt cx="0" cy="0"/>
        </a:xfrm>
      </p:grpSpPr>
      <p:sp>
        <p:nvSpPr>
          <p:cNvPr id="51" name="Google Shape;51;p14"/>
          <p:cNvSpPr/>
          <p:nvPr/>
        </p:nvSpPr>
        <p:spPr>
          <a:xfrm>
            <a:off x="0" y="0"/>
            <a:ext cx="91440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ndara"/>
              <a:ea typeface="Candara"/>
              <a:cs typeface="Candara"/>
              <a:sym typeface="Candara"/>
            </a:endParaRPr>
          </a:p>
        </p:txBody>
      </p:sp>
      <p:sp>
        <p:nvSpPr>
          <p:cNvPr id="52" name="Google Shape;52;p14"/>
          <p:cNvSpPr/>
          <p:nvPr/>
        </p:nvSpPr>
        <p:spPr>
          <a:xfrm>
            <a:off x="64008" y="52316"/>
            <a:ext cx="9013372" cy="5020056"/>
          </a:xfrm>
          <a:prstGeom prst="roundRect">
            <a:avLst>
              <a:gd fmla="val 4929" name="adj"/>
            </a:avLst>
          </a:prstGeom>
          <a:solidFill>
            <a:schemeClr val="dk1"/>
          </a:solidFill>
          <a:ln cap="sq"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ndara"/>
              <a:ea typeface="Candara"/>
              <a:cs typeface="Candara"/>
              <a:sym typeface="Candara"/>
            </a:endParaRPr>
          </a:p>
        </p:txBody>
      </p:sp>
      <p:sp>
        <p:nvSpPr>
          <p:cNvPr id="53" name="Google Shape;53;p14"/>
          <p:cNvSpPr txBox="1"/>
          <p:nvPr>
            <p:ph type="title"/>
          </p:nvPr>
        </p:nvSpPr>
        <p:spPr>
          <a:xfrm>
            <a:off x="914400" y="205978"/>
            <a:ext cx="7772400" cy="85725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2"/>
              </a:buClr>
              <a:buSzPts val="1400"/>
              <a:buFont typeface="Candara"/>
              <a:buNone/>
              <a:defRPr b="0" i="0" sz="4000" u="none" cap="none" strike="noStrike">
                <a:solidFill>
                  <a:schemeClr val="lt2"/>
                </a:solidFill>
                <a:latin typeface="Candara"/>
                <a:ea typeface="Candara"/>
                <a:cs typeface="Candara"/>
                <a:sym typeface="Candar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4" name="Google Shape;54;p14"/>
          <p:cNvSpPr txBox="1"/>
          <p:nvPr>
            <p:ph idx="1" type="body"/>
          </p:nvPr>
        </p:nvSpPr>
        <p:spPr>
          <a:xfrm>
            <a:off x="914400" y="1085850"/>
            <a:ext cx="7772400" cy="3429000"/>
          </a:xfrm>
          <a:prstGeom prst="rect">
            <a:avLst/>
          </a:prstGeom>
          <a:noFill/>
          <a:ln>
            <a:noFill/>
          </a:ln>
        </p:spPr>
        <p:txBody>
          <a:bodyPr anchorCtr="0" anchor="t" bIns="91425" lIns="91425" spcFirstLastPara="1" rIns="91425" wrap="square" tIns="91425">
            <a:noAutofit/>
          </a:bodyPr>
          <a:lstStyle>
            <a:lvl1pPr indent="-368935" lvl="0" marL="457200" marR="0" rtl="0" algn="l">
              <a:lnSpc>
                <a:spcPct val="100000"/>
              </a:lnSpc>
              <a:spcBef>
                <a:spcPts val="580"/>
              </a:spcBef>
              <a:spcAft>
                <a:spcPts val="0"/>
              </a:spcAft>
              <a:buClr>
                <a:schemeClr val="accent1"/>
              </a:buClr>
              <a:buSzPts val="2210"/>
              <a:buFont typeface="Noto Sans Symbols"/>
              <a:buChar char="●"/>
              <a:defRPr b="0" i="0" sz="2600" u="none" cap="none" strike="noStrike">
                <a:solidFill>
                  <a:schemeClr val="lt1"/>
                </a:solidFill>
                <a:latin typeface="Candara"/>
                <a:ea typeface="Candara"/>
                <a:cs typeface="Candara"/>
                <a:sym typeface="Candara"/>
              </a:defRPr>
            </a:lvl1pPr>
            <a:lvl2pPr indent="-358140" lvl="1" marL="914400" marR="0" rtl="0" algn="l">
              <a:lnSpc>
                <a:spcPct val="100000"/>
              </a:lnSpc>
              <a:spcBef>
                <a:spcPts val="370"/>
              </a:spcBef>
              <a:spcAft>
                <a:spcPts val="0"/>
              </a:spcAft>
              <a:buClr>
                <a:schemeClr val="accent2"/>
              </a:buClr>
              <a:buSzPts val="2040"/>
              <a:buFont typeface="Noto Sans Symbols"/>
              <a:buChar char="●"/>
              <a:defRPr b="0" i="0" sz="2400" u="none" cap="none" strike="noStrike">
                <a:solidFill>
                  <a:schemeClr val="lt1"/>
                </a:solidFill>
                <a:latin typeface="Candara"/>
                <a:ea typeface="Candara"/>
                <a:cs typeface="Candara"/>
                <a:sym typeface="Candara"/>
              </a:defRPr>
            </a:lvl2pPr>
            <a:lvl3pPr indent="-336550" lvl="2" marL="1371600" marR="0" rtl="0" algn="l">
              <a:lnSpc>
                <a:spcPct val="100000"/>
              </a:lnSpc>
              <a:spcBef>
                <a:spcPts val="370"/>
              </a:spcBef>
              <a:spcAft>
                <a:spcPts val="0"/>
              </a:spcAft>
              <a:buClr>
                <a:srgbClr val="E6AFA9"/>
              </a:buClr>
              <a:buSzPts val="1700"/>
              <a:buFont typeface="Noto Sans Symbols"/>
              <a:buChar char="●"/>
              <a:defRPr b="0" i="0" sz="2000" u="none" cap="none" strike="noStrike">
                <a:solidFill>
                  <a:schemeClr val="lt1"/>
                </a:solidFill>
                <a:latin typeface="Candara"/>
                <a:ea typeface="Candara"/>
                <a:cs typeface="Candara"/>
                <a:sym typeface="Candara"/>
              </a:defRPr>
            </a:lvl3pPr>
            <a:lvl4pPr indent="-330200" lvl="3" marL="1828800" marR="0" rtl="0" algn="l">
              <a:lnSpc>
                <a:spcPct val="100000"/>
              </a:lnSpc>
              <a:spcBef>
                <a:spcPts val="370"/>
              </a:spcBef>
              <a:spcAft>
                <a:spcPts val="0"/>
              </a:spcAft>
              <a:buClr>
                <a:schemeClr val="accent3"/>
              </a:buClr>
              <a:buSzPts val="1600"/>
              <a:buFont typeface="Noto Sans Symbols"/>
              <a:buChar char="●"/>
              <a:defRPr b="0" i="0" sz="2000" u="none" cap="none" strike="noStrike">
                <a:solidFill>
                  <a:schemeClr val="lt1"/>
                </a:solidFill>
                <a:latin typeface="Candara"/>
                <a:ea typeface="Candara"/>
                <a:cs typeface="Candara"/>
                <a:sym typeface="Candara"/>
              </a:defRPr>
            </a:lvl4pPr>
            <a:lvl5pPr indent="-355600" lvl="4" marL="2286000" marR="0" rtl="0" algn="l">
              <a:lnSpc>
                <a:spcPct val="100000"/>
              </a:lnSpc>
              <a:spcBef>
                <a:spcPts val="370"/>
              </a:spcBef>
              <a:spcAft>
                <a:spcPts val="0"/>
              </a:spcAft>
              <a:buClr>
                <a:schemeClr val="accent3"/>
              </a:buClr>
              <a:buSzPts val="2000"/>
              <a:buFont typeface="Candara"/>
              <a:buChar char="o"/>
              <a:defRPr b="0" i="0" sz="2000" u="none" cap="none" strike="noStrike">
                <a:solidFill>
                  <a:schemeClr val="lt1"/>
                </a:solidFill>
                <a:latin typeface="Candara"/>
                <a:ea typeface="Candara"/>
                <a:cs typeface="Candara"/>
                <a:sym typeface="Candara"/>
              </a:defRPr>
            </a:lvl5pPr>
            <a:lvl6pPr indent="-342900" lvl="5" marL="2743200" marR="0" rtl="0" algn="l">
              <a:lnSpc>
                <a:spcPct val="100000"/>
              </a:lnSpc>
              <a:spcBef>
                <a:spcPts val="370"/>
              </a:spcBef>
              <a:spcAft>
                <a:spcPts val="0"/>
              </a:spcAft>
              <a:buClr>
                <a:schemeClr val="accent3"/>
              </a:buClr>
              <a:buSzPts val="1800"/>
              <a:buFont typeface="Candara"/>
              <a:buChar char="•"/>
              <a:defRPr b="0" i="0" sz="1800" u="none" cap="none" strike="noStrike">
                <a:solidFill>
                  <a:schemeClr val="lt1"/>
                </a:solidFill>
                <a:latin typeface="Candara"/>
                <a:ea typeface="Candara"/>
                <a:cs typeface="Candara"/>
                <a:sym typeface="Candara"/>
              </a:defRPr>
            </a:lvl6pPr>
            <a:lvl7pPr indent="-342900" lvl="6" marL="3200400" marR="0" rtl="0" algn="l">
              <a:lnSpc>
                <a:spcPct val="100000"/>
              </a:lnSpc>
              <a:spcBef>
                <a:spcPts val="370"/>
              </a:spcBef>
              <a:spcAft>
                <a:spcPts val="0"/>
              </a:spcAft>
              <a:buClr>
                <a:schemeClr val="accent2"/>
              </a:buClr>
              <a:buSzPts val="1800"/>
              <a:buFont typeface="Candara"/>
              <a:buChar char="•"/>
              <a:defRPr b="0" i="0" sz="1800" u="none" cap="none" strike="noStrike">
                <a:solidFill>
                  <a:schemeClr val="lt1"/>
                </a:solidFill>
                <a:latin typeface="Candara"/>
                <a:ea typeface="Candara"/>
                <a:cs typeface="Candara"/>
                <a:sym typeface="Candara"/>
              </a:defRPr>
            </a:lvl7pPr>
            <a:lvl8pPr indent="-342900" lvl="7" marL="3657600" marR="0" rtl="0" algn="l">
              <a:lnSpc>
                <a:spcPct val="100000"/>
              </a:lnSpc>
              <a:spcBef>
                <a:spcPts val="370"/>
              </a:spcBef>
              <a:spcAft>
                <a:spcPts val="0"/>
              </a:spcAft>
              <a:buClr>
                <a:srgbClr val="E6AFA9"/>
              </a:buClr>
              <a:buSzPts val="1800"/>
              <a:buFont typeface="Candara"/>
              <a:buChar char="•"/>
              <a:defRPr b="0" i="0" sz="1800" u="none" cap="none" strike="noStrike">
                <a:solidFill>
                  <a:schemeClr val="lt1"/>
                </a:solidFill>
                <a:latin typeface="Candara"/>
                <a:ea typeface="Candara"/>
                <a:cs typeface="Candara"/>
                <a:sym typeface="Candara"/>
              </a:defRPr>
            </a:lvl8pPr>
            <a:lvl9pPr indent="-342900" lvl="8" marL="4114800" marR="0" rtl="0" algn="l">
              <a:lnSpc>
                <a:spcPct val="100000"/>
              </a:lnSpc>
              <a:spcBef>
                <a:spcPts val="370"/>
              </a:spcBef>
              <a:spcAft>
                <a:spcPts val="0"/>
              </a:spcAft>
              <a:buClr>
                <a:srgbClr val="CAABA9"/>
              </a:buClr>
              <a:buSzPts val="1800"/>
              <a:buFont typeface="Candara"/>
              <a:buChar char="•"/>
              <a:defRPr b="0" i="0" sz="1800" u="none" cap="none" strike="noStrike">
                <a:solidFill>
                  <a:schemeClr val="lt1"/>
                </a:solidFill>
                <a:latin typeface="Candara"/>
                <a:ea typeface="Candara"/>
                <a:cs typeface="Candara"/>
                <a:sym typeface="Candara"/>
              </a:defRPr>
            </a:lvl9pPr>
          </a:lstStyle>
          <a:p/>
        </p:txBody>
      </p:sp>
      <p:sp>
        <p:nvSpPr>
          <p:cNvPr id="55" name="Google Shape;55;p14"/>
          <p:cNvSpPr txBox="1"/>
          <p:nvPr>
            <p:ph idx="10" type="dt"/>
          </p:nvPr>
        </p:nvSpPr>
        <p:spPr>
          <a:xfrm>
            <a:off x="6172200" y="4643438"/>
            <a:ext cx="2476500" cy="357187"/>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chemeClr val="lt2"/>
                </a:solidFill>
                <a:latin typeface="Candara"/>
                <a:ea typeface="Candara"/>
                <a:cs typeface="Candara"/>
                <a:sym typeface="Candar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ndara"/>
                <a:ea typeface="Candara"/>
                <a:cs typeface="Candara"/>
                <a:sym typeface="Candar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ndara"/>
                <a:ea typeface="Candara"/>
                <a:cs typeface="Candara"/>
                <a:sym typeface="Candar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ndara"/>
                <a:ea typeface="Candara"/>
                <a:cs typeface="Candara"/>
                <a:sym typeface="Candar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ndara"/>
                <a:ea typeface="Candara"/>
                <a:cs typeface="Candara"/>
                <a:sym typeface="Candar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ndara"/>
                <a:ea typeface="Candara"/>
                <a:cs typeface="Candara"/>
                <a:sym typeface="Candar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ndara"/>
                <a:ea typeface="Candara"/>
                <a:cs typeface="Candara"/>
                <a:sym typeface="Candar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ndara"/>
                <a:ea typeface="Candara"/>
                <a:cs typeface="Candara"/>
                <a:sym typeface="Candar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ndara"/>
                <a:ea typeface="Candara"/>
                <a:cs typeface="Candara"/>
                <a:sym typeface="Candara"/>
              </a:defRPr>
            </a:lvl9pPr>
          </a:lstStyle>
          <a:p/>
        </p:txBody>
      </p:sp>
      <p:sp>
        <p:nvSpPr>
          <p:cNvPr id="56" name="Google Shape;56;p14"/>
          <p:cNvSpPr txBox="1"/>
          <p:nvPr>
            <p:ph idx="11" type="ftr"/>
          </p:nvPr>
        </p:nvSpPr>
        <p:spPr>
          <a:xfrm>
            <a:off x="914400" y="4629150"/>
            <a:ext cx="39624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lt2"/>
                </a:solidFill>
                <a:latin typeface="Candara"/>
                <a:ea typeface="Candara"/>
                <a:cs typeface="Candara"/>
                <a:sym typeface="Candar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ndara"/>
                <a:ea typeface="Candara"/>
                <a:cs typeface="Candara"/>
                <a:sym typeface="Candar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ndara"/>
                <a:ea typeface="Candara"/>
                <a:cs typeface="Candara"/>
                <a:sym typeface="Candar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ndara"/>
                <a:ea typeface="Candara"/>
                <a:cs typeface="Candara"/>
                <a:sym typeface="Candar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ndara"/>
                <a:ea typeface="Candara"/>
                <a:cs typeface="Candara"/>
                <a:sym typeface="Candar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ndara"/>
                <a:ea typeface="Candara"/>
                <a:cs typeface="Candara"/>
                <a:sym typeface="Candar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ndara"/>
                <a:ea typeface="Candara"/>
                <a:cs typeface="Candara"/>
                <a:sym typeface="Candar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ndara"/>
                <a:ea typeface="Candara"/>
                <a:cs typeface="Candara"/>
                <a:sym typeface="Candar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ndara"/>
                <a:ea typeface="Candara"/>
                <a:cs typeface="Candara"/>
                <a:sym typeface="Candara"/>
              </a:defRPr>
            </a:lvl9pPr>
          </a:lstStyle>
          <a:p/>
        </p:txBody>
      </p:sp>
      <p:sp>
        <p:nvSpPr>
          <p:cNvPr id="57" name="Google Shape;57;p14"/>
          <p:cNvSpPr/>
          <p:nvPr>
            <p:ph idx="12" type="sldNum"/>
          </p:nvPr>
        </p:nvSpPr>
        <p:spPr>
          <a:xfrm>
            <a:off x="146304" y="4657725"/>
            <a:ext cx="457200" cy="3429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Candara"/>
                <a:ea typeface="Candara"/>
                <a:cs typeface="Candara"/>
                <a:sym typeface="Candara"/>
              </a:defRPr>
            </a:lvl1pPr>
            <a:lvl2pPr indent="0" lvl="1" marL="0" marR="0" rtl="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Candara"/>
                <a:ea typeface="Candara"/>
                <a:cs typeface="Candara"/>
                <a:sym typeface="Candara"/>
              </a:defRPr>
            </a:lvl2pPr>
            <a:lvl3pPr indent="0" lvl="2" marL="0" marR="0" rtl="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Candara"/>
                <a:ea typeface="Candara"/>
                <a:cs typeface="Candara"/>
                <a:sym typeface="Candara"/>
              </a:defRPr>
            </a:lvl3pPr>
            <a:lvl4pPr indent="0" lvl="3" marL="0" marR="0" rtl="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Candara"/>
                <a:ea typeface="Candara"/>
                <a:cs typeface="Candara"/>
                <a:sym typeface="Candara"/>
              </a:defRPr>
            </a:lvl4pPr>
            <a:lvl5pPr indent="0" lvl="4" marL="0" marR="0" rtl="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Candara"/>
                <a:ea typeface="Candara"/>
                <a:cs typeface="Candara"/>
                <a:sym typeface="Candara"/>
              </a:defRPr>
            </a:lvl5pPr>
            <a:lvl6pPr indent="0" lvl="5" marL="0" marR="0" rtl="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Candara"/>
                <a:ea typeface="Candara"/>
                <a:cs typeface="Candara"/>
                <a:sym typeface="Candara"/>
              </a:defRPr>
            </a:lvl6pPr>
            <a:lvl7pPr indent="0" lvl="6" marL="0" marR="0" rtl="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Candara"/>
                <a:ea typeface="Candara"/>
                <a:cs typeface="Candara"/>
                <a:sym typeface="Candara"/>
              </a:defRPr>
            </a:lvl7pPr>
            <a:lvl8pPr indent="0" lvl="7" marL="0" marR="0" rtl="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Candara"/>
                <a:ea typeface="Candara"/>
                <a:cs typeface="Candara"/>
                <a:sym typeface="Candara"/>
              </a:defRPr>
            </a:lvl8pPr>
            <a:lvl9pPr indent="0" lvl="8" marL="0" marR="0" rtl="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Candara"/>
                <a:ea typeface="Candara"/>
                <a:cs typeface="Candara"/>
                <a:sym typeface="Candara"/>
              </a:defRPr>
            </a:lvl9pPr>
          </a:lstStyle>
          <a:p>
            <a:pPr indent="0" lvl="0" marL="0" rtl="0" algn="ctr">
              <a:spcBef>
                <a:spcPts val="0"/>
              </a:spcBef>
              <a:spcAft>
                <a:spcPts val="0"/>
              </a:spcAft>
              <a:buNone/>
            </a:pPr>
            <a:r>
              <a:t/>
            </a:r>
            <a:endParaRPr/>
          </a:p>
        </p:txBody>
      </p:sp>
      <p:pic>
        <p:nvPicPr>
          <p:cNvPr id="58" name="Google Shape;58;p14"/>
          <p:cNvPicPr preferRelativeResize="0"/>
          <p:nvPr/>
        </p:nvPicPr>
        <p:blipFill rotWithShape="1">
          <a:blip r:embed="rId1">
            <a:alphaModFix/>
          </a:blip>
          <a:srcRect b="0" l="0" r="0" t="0"/>
          <a:stretch/>
        </p:blipFill>
        <p:spPr>
          <a:xfrm>
            <a:off x="869149" y="4725305"/>
            <a:ext cx="1644128" cy="215966"/>
          </a:xfrm>
          <a:prstGeom prst="rect">
            <a:avLst/>
          </a:prstGeom>
          <a:noFill/>
          <a:ln>
            <a:noFill/>
          </a:ln>
        </p:spPr>
      </p:pic>
      <p:pic>
        <p:nvPicPr>
          <p:cNvPr id="59" name="Google Shape;59;p14"/>
          <p:cNvPicPr preferRelativeResize="0"/>
          <p:nvPr/>
        </p:nvPicPr>
        <p:blipFill rotWithShape="1">
          <a:blip r:embed="rId2">
            <a:alphaModFix/>
          </a:blip>
          <a:srcRect b="0" l="0" r="0" t="0"/>
          <a:stretch/>
        </p:blipFill>
        <p:spPr>
          <a:xfrm>
            <a:off x="7524329" y="4509083"/>
            <a:ext cx="1080120" cy="44554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
          <p:cNvSpPr/>
          <p:nvPr/>
        </p:nvSpPr>
        <p:spPr>
          <a:xfrm>
            <a:off x="-168725" y="-86450"/>
            <a:ext cx="4865700" cy="54318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
          <p:cNvSpPr txBox="1"/>
          <p:nvPr>
            <p:ph type="ctrTitle"/>
          </p:nvPr>
        </p:nvSpPr>
        <p:spPr>
          <a:xfrm>
            <a:off x="4" y="795925"/>
            <a:ext cx="47598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lang="en-GB">
                <a:solidFill>
                  <a:schemeClr val="lt1"/>
                </a:solidFill>
                <a:latin typeface="Amatic SC"/>
                <a:ea typeface="Amatic SC"/>
                <a:cs typeface="Amatic SC"/>
                <a:sym typeface="Amatic SC"/>
              </a:rPr>
              <a:t>Matka pääsiäiskertomukseen</a:t>
            </a:r>
            <a:endParaRPr b="1">
              <a:solidFill>
                <a:schemeClr val="lt1"/>
              </a:solidFill>
              <a:latin typeface="Amatic SC"/>
              <a:ea typeface="Amatic SC"/>
              <a:cs typeface="Amatic SC"/>
              <a:sym typeface="Amatic SC"/>
            </a:endParaRPr>
          </a:p>
        </p:txBody>
      </p:sp>
      <p:sp>
        <p:nvSpPr>
          <p:cNvPr id="70" name="Google Shape;70;p1"/>
          <p:cNvSpPr txBox="1"/>
          <p:nvPr>
            <p:ph idx="1" type="subTitle"/>
          </p:nvPr>
        </p:nvSpPr>
        <p:spPr>
          <a:xfrm>
            <a:off x="24600" y="3050250"/>
            <a:ext cx="46590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a:solidFill>
                  <a:schemeClr val="lt1"/>
                </a:solidFill>
                <a:latin typeface="Amatic SC"/>
                <a:ea typeface="Amatic SC"/>
                <a:cs typeface="Amatic SC"/>
                <a:sym typeface="Amatic SC"/>
              </a:rPr>
              <a:t>Johdanto</a:t>
            </a:r>
            <a:endParaRPr>
              <a:solidFill>
                <a:schemeClr val="lt1"/>
              </a:solidFill>
              <a:latin typeface="Amatic SC"/>
              <a:ea typeface="Amatic SC"/>
              <a:cs typeface="Amatic SC"/>
              <a:sym typeface="Amatic SC"/>
            </a:endParaRPr>
          </a:p>
        </p:txBody>
      </p:sp>
      <p:pic>
        <p:nvPicPr>
          <p:cNvPr descr="Pääsiäiskertomus-kuva.png" id="71" name="Google Shape;71;p1"/>
          <p:cNvPicPr preferRelativeResize="0"/>
          <p:nvPr/>
        </p:nvPicPr>
        <p:blipFill rotWithShape="1">
          <a:blip r:embed="rId3">
            <a:alphaModFix/>
          </a:blip>
          <a:srcRect b="0" l="0" r="0" t="0"/>
          <a:stretch/>
        </p:blipFill>
        <p:spPr>
          <a:xfrm>
            <a:off x="5071514" y="380912"/>
            <a:ext cx="3629476" cy="4091725"/>
          </a:xfrm>
          <a:prstGeom prst="rect">
            <a:avLst/>
          </a:prstGeom>
          <a:noFill/>
          <a:ln>
            <a:noFill/>
          </a:ln>
        </p:spPr>
      </p:pic>
      <p:sp>
        <p:nvSpPr>
          <p:cNvPr id="72" name="Google Shape;72;p1"/>
          <p:cNvSpPr txBox="1"/>
          <p:nvPr/>
        </p:nvSpPr>
        <p:spPr>
          <a:xfrm>
            <a:off x="6100388" y="4548850"/>
            <a:ext cx="1571700" cy="43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Amatic SC"/>
                <a:ea typeface="Amatic SC"/>
                <a:cs typeface="Amatic SC"/>
                <a:sym typeface="Amatic SC"/>
              </a:rPr>
              <a:t>uskonnonopetus.fi</a:t>
            </a:r>
            <a:endParaRPr b="1" i="0" sz="1800" u="none" cap="none" strike="noStrike">
              <a:solidFill>
                <a:schemeClr val="dk1"/>
              </a:solidFill>
              <a:latin typeface="Amatic SC"/>
              <a:ea typeface="Amatic SC"/>
              <a:cs typeface="Amatic SC"/>
              <a:sym typeface="Amatic S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37" name="Shape 137"/>
        <p:cNvGrpSpPr/>
        <p:nvPr/>
      </p:nvGrpSpPr>
      <p:grpSpPr>
        <a:xfrm>
          <a:off x="0" y="0"/>
          <a:ext cx="0" cy="0"/>
          <a:chOff x="0" y="0"/>
          <a:chExt cx="0" cy="0"/>
        </a:xfrm>
      </p:grpSpPr>
      <p:pic>
        <p:nvPicPr>
          <p:cNvPr id="138" name="Google Shape;138;p10"/>
          <p:cNvPicPr preferRelativeResize="0"/>
          <p:nvPr/>
        </p:nvPicPr>
        <p:blipFill rotWithShape="1">
          <a:blip r:embed="rId3">
            <a:alphaModFix/>
          </a:blip>
          <a:srcRect b="0" l="0" r="0" t="0"/>
          <a:stretch/>
        </p:blipFill>
        <p:spPr>
          <a:xfrm>
            <a:off x="2997200" y="152400"/>
            <a:ext cx="3021606" cy="4838700"/>
          </a:xfrm>
          <a:prstGeom prst="rect">
            <a:avLst/>
          </a:prstGeom>
          <a:noFill/>
          <a:ln>
            <a:noFill/>
          </a:ln>
        </p:spPr>
      </p:pic>
      <p:sp>
        <p:nvSpPr>
          <p:cNvPr id="139" name="Google Shape;139;p10"/>
          <p:cNvSpPr txBox="1"/>
          <p:nvPr/>
        </p:nvSpPr>
        <p:spPr>
          <a:xfrm>
            <a:off x="7729850" y="4711200"/>
            <a:ext cx="1527300" cy="43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Amatic SC"/>
                <a:ea typeface="Amatic SC"/>
                <a:cs typeface="Amatic SC"/>
                <a:sym typeface="Amatic SC"/>
              </a:rPr>
              <a:t>uskonnonopetus.fi</a:t>
            </a:r>
            <a:endParaRPr b="1" i="0" sz="1400" u="none" cap="none" strike="noStrike">
              <a:solidFill>
                <a:schemeClr val="lt1"/>
              </a:solidFill>
              <a:latin typeface="Amatic SC"/>
              <a:ea typeface="Amatic SC"/>
              <a:cs typeface="Amatic SC"/>
              <a:sym typeface="Amatic SC"/>
            </a:endParaRPr>
          </a:p>
        </p:txBody>
      </p:sp>
      <p:sp>
        <p:nvSpPr>
          <p:cNvPr id="140" name="Google Shape;140;p10"/>
          <p:cNvSpPr txBox="1"/>
          <p:nvPr/>
        </p:nvSpPr>
        <p:spPr>
          <a:xfrm>
            <a:off x="74125" y="4409825"/>
            <a:ext cx="1335300" cy="67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Fede Galizia:</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Noli me tangere</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000" u="none" cap="none" strike="noStrike">
                <a:solidFill>
                  <a:schemeClr val="lt1"/>
                </a:solidFill>
                <a:latin typeface="Arial"/>
                <a:ea typeface="Arial"/>
                <a:cs typeface="Arial"/>
                <a:sym typeface="Arial"/>
              </a:rPr>
              <a:t>(1616)</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11"/>
          <p:cNvSpPr txBox="1"/>
          <p:nvPr/>
        </p:nvSpPr>
        <p:spPr>
          <a:xfrm>
            <a:off x="1835700" y="1707650"/>
            <a:ext cx="5544600" cy="18222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ndara"/>
                <a:ea typeface="Candara"/>
                <a:cs typeface="Candara"/>
                <a:sym typeface="Candara"/>
              </a:rPr>
              <a:t>© Agricola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ndara"/>
              <a:ea typeface="Candara"/>
              <a:cs typeface="Candara"/>
              <a:sym typeface="Candara"/>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ndara"/>
                <a:ea typeface="Candara"/>
                <a:cs typeface="Candara"/>
                <a:sym typeface="Candara"/>
              </a:rPr>
              <a:t>Tätä esitystä saa käyttää vapaasti opetuksessa ja muissa ei-kaupallisissa yhteyksissä. Esityksen tai sen sisällön kaupallinen hyödyntäminen on kielletty.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ndara"/>
              <a:ea typeface="Candara"/>
              <a:cs typeface="Candara"/>
              <a:sym typeface="Candara"/>
            </a:endParaRPr>
          </a:p>
        </p:txBody>
      </p:sp>
      <p:sp>
        <p:nvSpPr>
          <p:cNvPr id="146" name="Google Shape;146;p11"/>
          <p:cNvSpPr txBox="1"/>
          <p:nvPr/>
        </p:nvSpPr>
        <p:spPr>
          <a:xfrm>
            <a:off x="3808350" y="4365475"/>
            <a:ext cx="1527300" cy="43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Amatic SC"/>
                <a:ea typeface="Amatic SC"/>
                <a:cs typeface="Amatic SC"/>
                <a:sym typeface="Amatic SC"/>
              </a:rPr>
              <a:t>uskonnonopetus.fi</a:t>
            </a:r>
            <a:endParaRPr b="1" i="0" sz="1800" u="none" cap="none" strike="noStrike">
              <a:solidFill>
                <a:schemeClr val="lt1"/>
              </a:solidFill>
              <a:latin typeface="Amatic SC"/>
              <a:ea typeface="Amatic SC"/>
              <a:cs typeface="Amatic SC"/>
              <a:sym typeface="Amatic S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77" name="Shape 77"/>
        <p:cNvGrpSpPr/>
        <p:nvPr/>
      </p:nvGrpSpPr>
      <p:grpSpPr>
        <a:xfrm>
          <a:off x="0" y="0"/>
          <a:ext cx="0" cy="0"/>
          <a:chOff x="0" y="0"/>
          <a:chExt cx="0" cy="0"/>
        </a:xfrm>
      </p:grpSpPr>
      <p:pic>
        <p:nvPicPr>
          <p:cNvPr id="78" name="Google Shape;78;p2"/>
          <p:cNvPicPr preferRelativeResize="0"/>
          <p:nvPr/>
        </p:nvPicPr>
        <p:blipFill rotWithShape="1">
          <a:blip r:embed="rId3">
            <a:alphaModFix/>
          </a:blip>
          <a:srcRect b="0" l="0" r="0" t="0"/>
          <a:stretch/>
        </p:blipFill>
        <p:spPr>
          <a:xfrm>
            <a:off x="152400" y="152400"/>
            <a:ext cx="8839200" cy="4286250"/>
          </a:xfrm>
          <a:prstGeom prst="rect">
            <a:avLst/>
          </a:prstGeom>
          <a:noFill/>
          <a:ln>
            <a:noFill/>
          </a:ln>
        </p:spPr>
      </p:pic>
      <p:sp>
        <p:nvSpPr>
          <p:cNvPr id="79" name="Google Shape;79;p2"/>
          <p:cNvSpPr txBox="1"/>
          <p:nvPr/>
        </p:nvSpPr>
        <p:spPr>
          <a:xfrm>
            <a:off x="1700100" y="1959425"/>
            <a:ext cx="5244300" cy="43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2"/>
          <p:cNvSpPr txBox="1"/>
          <p:nvPr/>
        </p:nvSpPr>
        <p:spPr>
          <a:xfrm>
            <a:off x="2117900" y="2204350"/>
            <a:ext cx="7342200" cy="85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
          <p:cNvSpPr txBox="1"/>
          <p:nvPr/>
        </p:nvSpPr>
        <p:spPr>
          <a:xfrm>
            <a:off x="7725525" y="4552775"/>
            <a:ext cx="1266000" cy="21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Amatic SC"/>
                <a:ea typeface="Amatic SC"/>
                <a:cs typeface="Amatic SC"/>
                <a:sym typeface="Amatic SC"/>
              </a:rPr>
              <a:t>uskonnonopetus.fi</a:t>
            </a:r>
            <a:endParaRPr b="1" i="0" sz="1400" u="none" cap="none" strike="noStrike">
              <a:solidFill>
                <a:schemeClr val="lt1"/>
              </a:solidFill>
              <a:latin typeface="Amatic SC"/>
              <a:ea typeface="Amatic SC"/>
              <a:cs typeface="Amatic SC"/>
              <a:sym typeface="Amatic SC"/>
            </a:endParaRPr>
          </a:p>
        </p:txBody>
      </p:sp>
      <p:sp>
        <p:nvSpPr>
          <p:cNvPr id="82" name="Google Shape;82;p2"/>
          <p:cNvSpPr txBox="1"/>
          <p:nvPr/>
        </p:nvSpPr>
        <p:spPr>
          <a:xfrm>
            <a:off x="152400" y="4552775"/>
            <a:ext cx="3170100" cy="25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Leonardo Da Vinci: Viimeinen ehtoollinen (1498)</a:t>
            </a:r>
            <a:endParaRPr b="0" i="0" sz="10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87" name="Shape 87"/>
        <p:cNvGrpSpPr/>
        <p:nvPr/>
      </p:nvGrpSpPr>
      <p:grpSpPr>
        <a:xfrm>
          <a:off x="0" y="0"/>
          <a:ext cx="0" cy="0"/>
          <a:chOff x="0" y="0"/>
          <a:chExt cx="0" cy="0"/>
        </a:xfrm>
      </p:grpSpPr>
      <p:pic>
        <p:nvPicPr>
          <p:cNvPr id="88" name="Google Shape;88;p3"/>
          <p:cNvPicPr preferRelativeResize="0"/>
          <p:nvPr/>
        </p:nvPicPr>
        <p:blipFill rotWithShape="1">
          <a:blip r:embed="rId3">
            <a:alphaModFix/>
          </a:blip>
          <a:srcRect b="0" l="0" r="0" t="0"/>
          <a:stretch/>
        </p:blipFill>
        <p:spPr>
          <a:xfrm>
            <a:off x="2948425" y="152400"/>
            <a:ext cx="3369932" cy="4838701"/>
          </a:xfrm>
          <a:prstGeom prst="rect">
            <a:avLst/>
          </a:prstGeom>
          <a:noFill/>
          <a:ln>
            <a:noFill/>
          </a:ln>
        </p:spPr>
      </p:pic>
      <p:sp>
        <p:nvSpPr>
          <p:cNvPr id="89" name="Google Shape;89;p3"/>
          <p:cNvSpPr txBox="1"/>
          <p:nvPr/>
        </p:nvSpPr>
        <p:spPr>
          <a:xfrm>
            <a:off x="7677100" y="4661675"/>
            <a:ext cx="1527300" cy="43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Amatic SC"/>
                <a:ea typeface="Amatic SC"/>
                <a:cs typeface="Amatic SC"/>
                <a:sym typeface="Amatic SC"/>
              </a:rPr>
              <a:t>uskonnonopetus.fi</a:t>
            </a:r>
            <a:endParaRPr b="1" i="0" sz="1400" u="none" cap="none" strike="noStrike">
              <a:solidFill>
                <a:schemeClr val="lt1"/>
              </a:solidFill>
              <a:latin typeface="Amatic SC"/>
              <a:ea typeface="Amatic SC"/>
              <a:cs typeface="Amatic SC"/>
              <a:sym typeface="Amatic SC"/>
            </a:endParaRPr>
          </a:p>
        </p:txBody>
      </p:sp>
      <p:sp>
        <p:nvSpPr>
          <p:cNvPr id="90" name="Google Shape;90;p3"/>
          <p:cNvSpPr txBox="1"/>
          <p:nvPr/>
        </p:nvSpPr>
        <p:spPr>
          <a:xfrm>
            <a:off x="154300" y="4661675"/>
            <a:ext cx="2592300" cy="4323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Dello Delli: </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Kristuksen vangitseminen (1400 -l.)</a:t>
            </a:r>
            <a:r>
              <a:rPr b="0" i="0" lang="en-GB" sz="1100" u="none" cap="none" strike="noStrike">
                <a:solidFill>
                  <a:schemeClr val="lt1"/>
                </a:solidFill>
                <a:latin typeface="Arial"/>
                <a:ea typeface="Arial"/>
                <a:cs typeface="Arial"/>
                <a:sym typeface="Arial"/>
              </a:rPr>
              <a:t> </a:t>
            </a:r>
            <a:endParaRPr b="0" i="0" sz="11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95" name="Shape 95"/>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00" name="Shape 100"/>
        <p:cNvGrpSpPr/>
        <p:nvPr/>
      </p:nvGrpSpPr>
      <p:grpSpPr>
        <a:xfrm>
          <a:off x="0" y="0"/>
          <a:ext cx="0" cy="0"/>
          <a:chOff x="0" y="0"/>
          <a:chExt cx="0" cy="0"/>
        </a:xfrm>
      </p:grpSpPr>
      <p:pic>
        <p:nvPicPr>
          <p:cNvPr id="101" name="Google Shape;101;p5"/>
          <p:cNvPicPr preferRelativeResize="0"/>
          <p:nvPr/>
        </p:nvPicPr>
        <p:blipFill rotWithShape="1">
          <a:blip r:embed="rId3">
            <a:alphaModFix/>
          </a:blip>
          <a:srcRect b="0" l="0" r="0" t="0"/>
          <a:stretch/>
        </p:blipFill>
        <p:spPr>
          <a:xfrm>
            <a:off x="2989075" y="152400"/>
            <a:ext cx="3465002" cy="4838700"/>
          </a:xfrm>
          <a:prstGeom prst="rect">
            <a:avLst/>
          </a:prstGeom>
          <a:noFill/>
          <a:ln>
            <a:noFill/>
          </a:ln>
        </p:spPr>
      </p:pic>
      <p:sp>
        <p:nvSpPr>
          <p:cNvPr id="102" name="Google Shape;102;p5"/>
          <p:cNvSpPr txBox="1"/>
          <p:nvPr/>
        </p:nvSpPr>
        <p:spPr>
          <a:xfrm>
            <a:off x="7591775" y="4704650"/>
            <a:ext cx="1499400" cy="32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Amatic SC"/>
                <a:ea typeface="Amatic SC"/>
                <a:cs typeface="Amatic SC"/>
                <a:sym typeface="Amatic SC"/>
              </a:rPr>
              <a:t>uskonnonopetus.fi</a:t>
            </a:r>
            <a:endParaRPr b="1" i="0" sz="1400" u="none" cap="none" strike="noStrike">
              <a:solidFill>
                <a:schemeClr val="lt1"/>
              </a:solidFill>
              <a:latin typeface="Amatic SC"/>
              <a:ea typeface="Amatic SC"/>
              <a:cs typeface="Amatic SC"/>
              <a:sym typeface="Amatic SC"/>
            </a:endParaRPr>
          </a:p>
        </p:txBody>
      </p:sp>
      <p:sp>
        <p:nvSpPr>
          <p:cNvPr id="103" name="Google Shape;103;p5"/>
          <p:cNvSpPr txBox="1"/>
          <p:nvPr/>
        </p:nvSpPr>
        <p:spPr>
          <a:xfrm>
            <a:off x="102875" y="4773000"/>
            <a:ext cx="2386500" cy="37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Tuntematon tekijä: Ecce homo (1570)</a:t>
            </a:r>
            <a:endParaRPr b="0" i="0" sz="10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08" name="Shape 108"/>
        <p:cNvGrpSpPr/>
        <p:nvPr/>
      </p:nvGrpSpPr>
      <p:grpSpPr>
        <a:xfrm>
          <a:off x="0" y="0"/>
          <a:ext cx="0" cy="0"/>
          <a:chOff x="0" y="0"/>
          <a:chExt cx="0" cy="0"/>
        </a:xfrm>
      </p:grpSpPr>
      <p:pic>
        <p:nvPicPr>
          <p:cNvPr id="109" name="Google Shape;109;p6"/>
          <p:cNvPicPr preferRelativeResize="0"/>
          <p:nvPr/>
        </p:nvPicPr>
        <p:blipFill rotWithShape="1">
          <a:blip r:embed="rId3">
            <a:alphaModFix/>
          </a:blip>
          <a:srcRect b="0" l="0" r="0" t="0"/>
          <a:stretch/>
        </p:blipFill>
        <p:spPr>
          <a:xfrm>
            <a:off x="2859025" y="152400"/>
            <a:ext cx="3629025" cy="4838700"/>
          </a:xfrm>
          <a:prstGeom prst="rect">
            <a:avLst/>
          </a:prstGeom>
          <a:noFill/>
          <a:ln>
            <a:noFill/>
          </a:ln>
        </p:spPr>
      </p:pic>
      <p:sp>
        <p:nvSpPr>
          <p:cNvPr id="110" name="Google Shape;110;p6"/>
          <p:cNvSpPr txBox="1"/>
          <p:nvPr/>
        </p:nvSpPr>
        <p:spPr>
          <a:xfrm>
            <a:off x="7616700" y="4620525"/>
            <a:ext cx="1527300" cy="43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Amatic SC"/>
                <a:ea typeface="Amatic SC"/>
                <a:cs typeface="Amatic SC"/>
                <a:sym typeface="Amatic SC"/>
              </a:rPr>
              <a:t>uskonnonopetus.fi</a:t>
            </a:r>
            <a:endParaRPr b="1" i="0" sz="1400" u="none" cap="none" strike="noStrike">
              <a:solidFill>
                <a:schemeClr val="lt1"/>
              </a:solidFill>
              <a:latin typeface="Amatic SC"/>
              <a:ea typeface="Amatic SC"/>
              <a:cs typeface="Amatic SC"/>
              <a:sym typeface="Amatic SC"/>
            </a:endParaRPr>
          </a:p>
        </p:txBody>
      </p:sp>
      <p:sp>
        <p:nvSpPr>
          <p:cNvPr id="111" name="Google Shape;111;p6"/>
          <p:cNvSpPr txBox="1"/>
          <p:nvPr/>
        </p:nvSpPr>
        <p:spPr>
          <a:xfrm>
            <a:off x="53675" y="4620525"/>
            <a:ext cx="2463600" cy="85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Tuntematon tekijä: </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000" u="none" cap="none" strike="noStrike">
                <a:solidFill>
                  <a:schemeClr val="lt1"/>
                </a:solidFill>
                <a:latin typeface="Arial"/>
                <a:ea typeface="Arial"/>
                <a:cs typeface="Arial"/>
                <a:sym typeface="Arial"/>
              </a:rPr>
              <a:t>Kristus Pilatuksen edessä (1570)</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16" name="Shape 116"/>
        <p:cNvGrpSpPr/>
        <p:nvPr/>
      </p:nvGrpSpPr>
      <p:grpSpPr>
        <a:xfrm>
          <a:off x="0" y="0"/>
          <a:ext cx="0" cy="0"/>
          <a:chOff x="0" y="0"/>
          <a:chExt cx="0" cy="0"/>
        </a:xfrm>
      </p:grpSpPr>
      <p:pic>
        <p:nvPicPr>
          <p:cNvPr id="117" name="Google Shape;117;p7"/>
          <p:cNvPicPr preferRelativeResize="0"/>
          <p:nvPr/>
        </p:nvPicPr>
        <p:blipFill rotWithShape="1">
          <a:blip r:embed="rId3">
            <a:alphaModFix/>
          </a:blip>
          <a:srcRect b="0" l="0" r="0" t="0"/>
          <a:stretch/>
        </p:blipFill>
        <p:spPr>
          <a:xfrm>
            <a:off x="3192275" y="116387"/>
            <a:ext cx="3041925" cy="4910726"/>
          </a:xfrm>
          <a:prstGeom prst="rect">
            <a:avLst/>
          </a:prstGeom>
          <a:noFill/>
          <a:ln>
            <a:noFill/>
          </a:ln>
        </p:spPr>
      </p:pic>
      <p:sp>
        <p:nvSpPr>
          <p:cNvPr id="118" name="Google Shape;118;p7"/>
          <p:cNvSpPr txBox="1"/>
          <p:nvPr/>
        </p:nvSpPr>
        <p:spPr>
          <a:xfrm>
            <a:off x="7738825" y="4711200"/>
            <a:ext cx="1527300" cy="43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Amatic SC"/>
                <a:ea typeface="Amatic SC"/>
                <a:cs typeface="Amatic SC"/>
                <a:sym typeface="Amatic SC"/>
              </a:rPr>
              <a:t>uskonnonopetus.fi</a:t>
            </a:r>
            <a:endParaRPr b="1" i="0" sz="1400" u="none" cap="none" strike="noStrike">
              <a:solidFill>
                <a:schemeClr val="lt1"/>
              </a:solidFill>
              <a:latin typeface="Amatic SC"/>
              <a:ea typeface="Amatic SC"/>
              <a:cs typeface="Amatic SC"/>
              <a:sym typeface="Amatic SC"/>
            </a:endParaRPr>
          </a:p>
        </p:txBody>
      </p:sp>
      <p:sp>
        <p:nvSpPr>
          <p:cNvPr id="119" name="Google Shape;119;p7"/>
          <p:cNvSpPr txBox="1"/>
          <p:nvPr/>
        </p:nvSpPr>
        <p:spPr>
          <a:xfrm>
            <a:off x="72200" y="4455000"/>
            <a:ext cx="2016000" cy="61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Dello Delli:</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Jeesus kantaa ristiä</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(1440-luku)</a:t>
            </a:r>
            <a:endParaRPr b="0" i="0" sz="10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24" name="Shape 124"/>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29" name="Shape 129"/>
        <p:cNvGrpSpPr/>
        <p:nvPr/>
      </p:nvGrpSpPr>
      <p:grpSpPr>
        <a:xfrm>
          <a:off x="0" y="0"/>
          <a:ext cx="0" cy="0"/>
          <a:chOff x="0" y="0"/>
          <a:chExt cx="0" cy="0"/>
        </a:xfrm>
      </p:grpSpPr>
      <p:pic>
        <p:nvPicPr>
          <p:cNvPr id="130" name="Google Shape;130;p9"/>
          <p:cNvPicPr preferRelativeResize="0"/>
          <p:nvPr/>
        </p:nvPicPr>
        <p:blipFill rotWithShape="1">
          <a:blip r:embed="rId3">
            <a:alphaModFix/>
          </a:blip>
          <a:srcRect b="0" l="0" r="0" t="0"/>
          <a:stretch/>
        </p:blipFill>
        <p:spPr>
          <a:xfrm>
            <a:off x="3200400" y="152400"/>
            <a:ext cx="2623228" cy="4838700"/>
          </a:xfrm>
          <a:prstGeom prst="rect">
            <a:avLst/>
          </a:prstGeom>
          <a:noFill/>
          <a:ln>
            <a:noFill/>
          </a:ln>
        </p:spPr>
      </p:pic>
      <p:sp>
        <p:nvSpPr>
          <p:cNvPr id="131" name="Google Shape;131;p9"/>
          <p:cNvSpPr txBox="1"/>
          <p:nvPr/>
        </p:nvSpPr>
        <p:spPr>
          <a:xfrm>
            <a:off x="7616700" y="4630800"/>
            <a:ext cx="1527300" cy="43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Amatic SC"/>
                <a:ea typeface="Amatic SC"/>
                <a:cs typeface="Amatic SC"/>
                <a:sym typeface="Amatic SC"/>
              </a:rPr>
              <a:t>uskonnonopetus.fi</a:t>
            </a:r>
            <a:endParaRPr b="1" i="0" sz="1400" u="none" cap="none" strike="noStrike">
              <a:solidFill>
                <a:schemeClr val="lt1"/>
              </a:solidFill>
              <a:latin typeface="Amatic SC"/>
              <a:ea typeface="Amatic SC"/>
              <a:cs typeface="Amatic SC"/>
              <a:sym typeface="Amatic SC"/>
            </a:endParaRPr>
          </a:p>
        </p:txBody>
      </p:sp>
      <p:sp>
        <p:nvSpPr>
          <p:cNvPr id="132" name="Google Shape;132;p9"/>
          <p:cNvSpPr txBox="1"/>
          <p:nvPr/>
        </p:nvSpPr>
        <p:spPr>
          <a:xfrm>
            <a:off x="84600" y="4343700"/>
            <a:ext cx="1427700" cy="64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Dello Delli:</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Ristiltä lasku</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(1440-luku)</a:t>
            </a:r>
            <a:endParaRPr b="0" i="0" sz="10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irallinen">
  <a:themeElements>
    <a:clrScheme name="Virallinen">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